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</p:sldIdLst>
  <p:sldSz cx="7559675" cy="10691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wner" initials="O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D28A"/>
    <a:srgbClr val="9FE296"/>
    <a:srgbClr val="FFFF66"/>
    <a:srgbClr val="AACC09"/>
    <a:srgbClr val="A5E11F"/>
    <a:srgbClr val="FACD6A"/>
    <a:srgbClr val="C8A063"/>
    <a:srgbClr val="E71873"/>
    <a:srgbClr val="F8B62A"/>
    <a:srgbClr val="F18E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6429" autoAdjust="0"/>
  </p:normalViewPr>
  <p:slideViewPr>
    <p:cSldViewPr snapToGrid="0">
      <p:cViewPr>
        <p:scale>
          <a:sx n="76" d="100"/>
          <a:sy n="76" d="100"/>
        </p:scale>
        <p:origin x="-3186" y="-60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テキスト プレースホルダー 70"/>
          <p:cNvSpPr>
            <a:spLocks noGrp="1"/>
          </p:cNvSpPr>
          <p:nvPr>
            <p:ph type="body" sz="quarter" idx="10" hasCustomPrompt="1"/>
          </p:nvPr>
        </p:nvSpPr>
        <p:spPr>
          <a:xfrm>
            <a:off x="4708524" y="199869"/>
            <a:ext cx="2632075" cy="32911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zh-CN" dirty="0" smtClean="0"/>
              <a:t>20XX</a:t>
            </a:r>
            <a:r>
              <a:rPr kumimoji="1" lang="zh-CN" altLang="en-US" dirty="0" smtClean="0"/>
              <a:t>年 春号　〇月～〇月</a:t>
            </a:r>
            <a:endParaRPr kumimoji="1" lang="ja-JP" altLang="en-US" dirty="0"/>
          </a:p>
        </p:txBody>
      </p:sp>
      <p:sp>
        <p:nvSpPr>
          <p:cNvPr id="72" name="テキスト プレースホルダー 70"/>
          <p:cNvSpPr>
            <a:spLocks noGrp="1"/>
          </p:cNvSpPr>
          <p:nvPr>
            <p:ph type="body" sz="quarter" idx="11" hasCustomPrompt="1"/>
          </p:nvPr>
        </p:nvSpPr>
        <p:spPr>
          <a:xfrm rot="21104793">
            <a:off x="5588278" y="1023743"/>
            <a:ext cx="641272" cy="640215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入会費年会費</a:t>
            </a:r>
            <a:endParaRPr kumimoji="1" lang="ja-JP" altLang="en-US" dirty="0"/>
          </a:p>
        </p:txBody>
      </p:sp>
      <p:sp>
        <p:nvSpPr>
          <p:cNvPr id="73" name="テキスト プレースホルダー 70"/>
          <p:cNvSpPr>
            <a:spLocks noGrp="1"/>
          </p:cNvSpPr>
          <p:nvPr>
            <p:ph type="body" sz="quarter" idx="12" hasCustomPrompt="1"/>
          </p:nvPr>
        </p:nvSpPr>
        <p:spPr>
          <a:xfrm rot="21078415">
            <a:off x="6229899" y="905785"/>
            <a:ext cx="1120574" cy="640215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無料</a:t>
            </a:r>
            <a:r>
              <a:rPr kumimoji="1" lang="en-US" altLang="ja-JP" dirty="0" smtClean="0"/>
              <a:t>!</a:t>
            </a:r>
            <a:endParaRPr kumimoji="1" lang="ja-JP" altLang="en-US" dirty="0"/>
          </a:p>
        </p:txBody>
      </p:sp>
      <p:sp>
        <p:nvSpPr>
          <p:cNvPr id="75" name="テキスト プレースホルダー 74"/>
          <p:cNvSpPr>
            <a:spLocks noGrp="1"/>
          </p:cNvSpPr>
          <p:nvPr>
            <p:ph type="body" sz="quarter" idx="13" hasCustomPrompt="1"/>
          </p:nvPr>
        </p:nvSpPr>
        <p:spPr>
          <a:xfrm>
            <a:off x="546893" y="2081213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ここにコース名を入れましょう</a:t>
            </a:r>
            <a:endParaRPr kumimoji="1" lang="ja-JP" altLang="en-US" dirty="0"/>
          </a:p>
        </p:txBody>
      </p:sp>
      <p:sp>
        <p:nvSpPr>
          <p:cNvPr id="76" name="テキスト プレースホルダー 74"/>
          <p:cNvSpPr>
            <a:spLocks noGrp="1"/>
          </p:cNvSpPr>
          <p:nvPr>
            <p:ph type="body" sz="quarter" idx="14" hasCustomPrompt="1"/>
          </p:nvPr>
        </p:nvSpPr>
        <p:spPr>
          <a:xfrm>
            <a:off x="4207668" y="2081213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ここにコース名を入れましょう</a:t>
            </a:r>
            <a:endParaRPr kumimoji="1" lang="ja-JP" altLang="en-US" dirty="0"/>
          </a:p>
        </p:txBody>
      </p:sp>
      <p:sp>
        <p:nvSpPr>
          <p:cNvPr id="80" name="テキスト プレースホルダー 79"/>
          <p:cNvSpPr>
            <a:spLocks noGrp="1"/>
          </p:cNvSpPr>
          <p:nvPr>
            <p:ph type="body" sz="quarter" idx="15" hasCustomPrompt="1"/>
          </p:nvPr>
        </p:nvSpPr>
        <p:spPr>
          <a:xfrm>
            <a:off x="1709736" y="2503888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81" name="テキスト プレースホルダー 79"/>
          <p:cNvSpPr>
            <a:spLocks noGrp="1"/>
          </p:cNvSpPr>
          <p:nvPr>
            <p:ph type="body" sz="quarter" idx="16" hasCustomPrompt="1"/>
          </p:nvPr>
        </p:nvSpPr>
        <p:spPr>
          <a:xfrm>
            <a:off x="1709736" y="3188886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講師：舞黒 マイコ　　　　　　受講料：</a:t>
            </a:r>
            <a:r>
              <a:rPr kumimoji="1" lang="en-US" altLang="ja-JP" dirty="0" smtClean="0"/>
              <a:t>0,000</a:t>
            </a:r>
            <a:r>
              <a:rPr kumimoji="1" lang="ja-JP" altLang="en-US" dirty="0" smtClean="0"/>
              <a:t>円（月〇回）　　開催日：〇曜日 </a:t>
            </a:r>
            <a:r>
              <a:rPr kumimoji="1" lang="en-US" altLang="ja-JP" dirty="0" smtClean="0"/>
              <a:t>00:00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00:00</a:t>
            </a:r>
            <a:endParaRPr kumimoji="1" lang="ja-JP" altLang="en-US" dirty="0"/>
          </a:p>
        </p:txBody>
      </p:sp>
      <p:sp>
        <p:nvSpPr>
          <p:cNvPr id="84" name="図プレースホルダー 83"/>
          <p:cNvSpPr>
            <a:spLocks noGrp="1"/>
          </p:cNvSpPr>
          <p:nvPr>
            <p:ph type="pic" sz="quarter" idx="17" hasCustomPrompt="1"/>
          </p:nvPr>
        </p:nvSpPr>
        <p:spPr>
          <a:xfrm>
            <a:off x="314325" y="2503487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85" name="テキスト プレースホルダー 79"/>
          <p:cNvSpPr>
            <a:spLocks noGrp="1"/>
          </p:cNvSpPr>
          <p:nvPr>
            <p:ph type="body" sz="quarter" idx="18" hasCustomPrompt="1"/>
          </p:nvPr>
        </p:nvSpPr>
        <p:spPr>
          <a:xfrm>
            <a:off x="5367336" y="2503888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86" name="テキスト プレースホルダー 79"/>
          <p:cNvSpPr>
            <a:spLocks noGrp="1"/>
          </p:cNvSpPr>
          <p:nvPr>
            <p:ph type="body" sz="quarter" idx="19" hasCustomPrompt="1"/>
          </p:nvPr>
        </p:nvSpPr>
        <p:spPr>
          <a:xfrm>
            <a:off x="5367336" y="3188886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講師：舞黒 マイコ　　　　　　受講料：</a:t>
            </a:r>
            <a:r>
              <a:rPr kumimoji="1" lang="en-US" altLang="ja-JP" dirty="0" smtClean="0"/>
              <a:t>0,000</a:t>
            </a:r>
            <a:r>
              <a:rPr kumimoji="1" lang="ja-JP" altLang="en-US" dirty="0" smtClean="0"/>
              <a:t>円（月〇回）　　開催日：〇曜日 </a:t>
            </a:r>
            <a:r>
              <a:rPr kumimoji="1" lang="en-US" altLang="ja-JP" dirty="0" smtClean="0"/>
              <a:t>00:00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00:00</a:t>
            </a:r>
            <a:endParaRPr kumimoji="1" lang="ja-JP" altLang="en-US" dirty="0"/>
          </a:p>
        </p:txBody>
      </p:sp>
      <p:sp>
        <p:nvSpPr>
          <p:cNvPr id="87" name="図プレースホルダー 86"/>
          <p:cNvSpPr>
            <a:spLocks noGrp="1"/>
          </p:cNvSpPr>
          <p:nvPr>
            <p:ph type="pic" sz="quarter" idx="20" hasCustomPrompt="1"/>
          </p:nvPr>
        </p:nvSpPr>
        <p:spPr>
          <a:xfrm>
            <a:off x="3971925" y="2503487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112" name="テキスト プレースホルダー 74"/>
          <p:cNvSpPr>
            <a:spLocks noGrp="1"/>
          </p:cNvSpPr>
          <p:nvPr>
            <p:ph type="body" sz="quarter" idx="21" hasCustomPrompt="1"/>
          </p:nvPr>
        </p:nvSpPr>
        <p:spPr>
          <a:xfrm>
            <a:off x="546893" y="3919538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ここにコース名を入れましょう</a:t>
            </a:r>
            <a:endParaRPr kumimoji="1" lang="ja-JP" altLang="en-US" dirty="0"/>
          </a:p>
        </p:txBody>
      </p:sp>
      <p:sp>
        <p:nvSpPr>
          <p:cNvPr id="113" name="テキスト プレースホルダー 74"/>
          <p:cNvSpPr>
            <a:spLocks noGrp="1"/>
          </p:cNvSpPr>
          <p:nvPr>
            <p:ph type="body" sz="quarter" idx="22" hasCustomPrompt="1"/>
          </p:nvPr>
        </p:nvSpPr>
        <p:spPr>
          <a:xfrm>
            <a:off x="4207668" y="3919538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ここにコース名を入れましょう</a:t>
            </a:r>
            <a:endParaRPr kumimoji="1" lang="ja-JP" altLang="en-US" dirty="0"/>
          </a:p>
        </p:txBody>
      </p:sp>
      <p:sp>
        <p:nvSpPr>
          <p:cNvPr id="114" name="テキスト プレースホルダー 79"/>
          <p:cNvSpPr>
            <a:spLocks noGrp="1"/>
          </p:cNvSpPr>
          <p:nvPr>
            <p:ph type="body" sz="quarter" idx="23" hasCustomPrompt="1"/>
          </p:nvPr>
        </p:nvSpPr>
        <p:spPr>
          <a:xfrm>
            <a:off x="1709736" y="4342213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15" name="テキスト プレースホルダー 79"/>
          <p:cNvSpPr>
            <a:spLocks noGrp="1"/>
          </p:cNvSpPr>
          <p:nvPr>
            <p:ph type="body" sz="quarter" idx="24" hasCustomPrompt="1"/>
          </p:nvPr>
        </p:nvSpPr>
        <p:spPr>
          <a:xfrm>
            <a:off x="1709736" y="5027211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講師：舞黒 マイコ　　　　　　受講料：</a:t>
            </a:r>
            <a:r>
              <a:rPr kumimoji="1" lang="en-US" altLang="ja-JP" dirty="0" smtClean="0"/>
              <a:t>0,000</a:t>
            </a:r>
            <a:r>
              <a:rPr kumimoji="1" lang="ja-JP" altLang="en-US" dirty="0" smtClean="0"/>
              <a:t>円（月〇回）　　開催日：〇曜日 </a:t>
            </a:r>
            <a:r>
              <a:rPr kumimoji="1" lang="en-US" altLang="ja-JP" dirty="0" smtClean="0"/>
              <a:t>00:00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00:00</a:t>
            </a:r>
            <a:endParaRPr kumimoji="1" lang="ja-JP" altLang="en-US" dirty="0"/>
          </a:p>
        </p:txBody>
      </p:sp>
      <p:sp>
        <p:nvSpPr>
          <p:cNvPr id="116" name="図プレースホルダー 115"/>
          <p:cNvSpPr>
            <a:spLocks noGrp="1"/>
          </p:cNvSpPr>
          <p:nvPr>
            <p:ph type="pic" sz="quarter" idx="25" hasCustomPrompt="1"/>
          </p:nvPr>
        </p:nvSpPr>
        <p:spPr>
          <a:xfrm>
            <a:off x="314325" y="4341812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117" name="テキスト プレースホルダー 79"/>
          <p:cNvSpPr>
            <a:spLocks noGrp="1"/>
          </p:cNvSpPr>
          <p:nvPr>
            <p:ph type="body" sz="quarter" idx="26" hasCustomPrompt="1"/>
          </p:nvPr>
        </p:nvSpPr>
        <p:spPr>
          <a:xfrm>
            <a:off x="5367336" y="4342213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18" name="テキスト プレースホルダー 79"/>
          <p:cNvSpPr>
            <a:spLocks noGrp="1"/>
          </p:cNvSpPr>
          <p:nvPr>
            <p:ph type="body" sz="quarter" idx="27" hasCustomPrompt="1"/>
          </p:nvPr>
        </p:nvSpPr>
        <p:spPr>
          <a:xfrm>
            <a:off x="5367336" y="5027211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講師：舞黒 マイコ　　　　　　受講料：</a:t>
            </a:r>
            <a:r>
              <a:rPr kumimoji="1" lang="en-US" altLang="ja-JP" dirty="0" smtClean="0"/>
              <a:t>0,000</a:t>
            </a:r>
            <a:r>
              <a:rPr kumimoji="1" lang="ja-JP" altLang="en-US" dirty="0" smtClean="0"/>
              <a:t>円（月〇回）　　開催日：〇曜日 </a:t>
            </a:r>
            <a:r>
              <a:rPr kumimoji="1" lang="en-US" altLang="ja-JP" dirty="0" smtClean="0"/>
              <a:t>00:00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00:00</a:t>
            </a:r>
            <a:endParaRPr kumimoji="1" lang="ja-JP" altLang="en-US" dirty="0"/>
          </a:p>
        </p:txBody>
      </p:sp>
      <p:sp>
        <p:nvSpPr>
          <p:cNvPr id="119" name="図プレースホルダー 118"/>
          <p:cNvSpPr>
            <a:spLocks noGrp="1"/>
          </p:cNvSpPr>
          <p:nvPr>
            <p:ph type="pic" sz="quarter" idx="28" hasCustomPrompt="1"/>
          </p:nvPr>
        </p:nvSpPr>
        <p:spPr>
          <a:xfrm>
            <a:off x="3971925" y="4341812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128" name="テキスト プレースホルダー 74"/>
          <p:cNvSpPr>
            <a:spLocks noGrp="1"/>
          </p:cNvSpPr>
          <p:nvPr>
            <p:ph type="body" sz="quarter" idx="29" hasCustomPrompt="1"/>
          </p:nvPr>
        </p:nvSpPr>
        <p:spPr>
          <a:xfrm>
            <a:off x="546893" y="5761246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ここにコース名を入れましょう</a:t>
            </a:r>
            <a:endParaRPr kumimoji="1" lang="ja-JP" altLang="en-US" dirty="0"/>
          </a:p>
        </p:txBody>
      </p:sp>
      <p:sp>
        <p:nvSpPr>
          <p:cNvPr id="129" name="テキスト プレースホルダー 74"/>
          <p:cNvSpPr>
            <a:spLocks noGrp="1"/>
          </p:cNvSpPr>
          <p:nvPr>
            <p:ph type="body" sz="quarter" idx="30" hasCustomPrompt="1"/>
          </p:nvPr>
        </p:nvSpPr>
        <p:spPr>
          <a:xfrm>
            <a:off x="4207668" y="5761246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ここにコース名を入れましょう</a:t>
            </a:r>
            <a:endParaRPr kumimoji="1" lang="ja-JP" altLang="en-US" dirty="0"/>
          </a:p>
        </p:txBody>
      </p:sp>
      <p:sp>
        <p:nvSpPr>
          <p:cNvPr id="130" name="テキスト プレースホルダー 79"/>
          <p:cNvSpPr>
            <a:spLocks noGrp="1"/>
          </p:cNvSpPr>
          <p:nvPr>
            <p:ph type="body" sz="quarter" idx="31" hasCustomPrompt="1"/>
          </p:nvPr>
        </p:nvSpPr>
        <p:spPr>
          <a:xfrm>
            <a:off x="1709736" y="6183921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31" name="テキスト プレースホルダー 79"/>
          <p:cNvSpPr>
            <a:spLocks noGrp="1"/>
          </p:cNvSpPr>
          <p:nvPr>
            <p:ph type="body" sz="quarter" idx="32" hasCustomPrompt="1"/>
          </p:nvPr>
        </p:nvSpPr>
        <p:spPr>
          <a:xfrm>
            <a:off x="1709736" y="6868919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講師：舞黒 マイコ　　　　　　受講料：</a:t>
            </a:r>
            <a:r>
              <a:rPr kumimoji="1" lang="en-US" altLang="ja-JP" dirty="0" smtClean="0"/>
              <a:t>0,000</a:t>
            </a:r>
            <a:r>
              <a:rPr kumimoji="1" lang="ja-JP" altLang="en-US" dirty="0" smtClean="0"/>
              <a:t>円（月〇回）　　開催日：〇曜日 </a:t>
            </a:r>
            <a:r>
              <a:rPr kumimoji="1" lang="en-US" altLang="ja-JP" dirty="0" smtClean="0"/>
              <a:t>00:00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00:00</a:t>
            </a:r>
            <a:endParaRPr kumimoji="1" lang="ja-JP" altLang="en-US" dirty="0"/>
          </a:p>
        </p:txBody>
      </p:sp>
      <p:sp>
        <p:nvSpPr>
          <p:cNvPr id="132" name="図プレースホルダー 131"/>
          <p:cNvSpPr>
            <a:spLocks noGrp="1"/>
          </p:cNvSpPr>
          <p:nvPr>
            <p:ph type="pic" sz="quarter" idx="33" hasCustomPrompt="1"/>
          </p:nvPr>
        </p:nvSpPr>
        <p:spPr>
          <a:xfrm>
            <a:off x="314325" y="6183520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133" name="テキスト プレースホルダー 79"/>
          <p:cNvSpPr>
            <a:spLocks noGrp="1"/>
          </p:cNvSpPr>
          <p:nvPr>
            <p:ph type="body" sz="quarter" idx="34" hasCustomPrompt="1"/>
          </p:nvPr>
        </p:nvSpPr>
        <p:spPr>
          <a:xfrm>
            <a:off x="5367336" y="6183921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34" name="テキスト プレースホルダー 79"/>
          <p:cNvSpPr>
            <a:spLocks noGrp="1"/>
          </p:cNvSpPr>
          <p:nvPr>
            <p:ph type="body" sz="quarter" idx="35" hasCustomPrompt="1"/>
          </p:nvPr>
        </p:nvSpPr>
        <p:spPr>
          <a:xfrm>
            <a:off x="5367336" y="6868919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講師：舞黒 マイコ　　　　　　受講料：</a:t>
            </a:r>
            <a:r>
              <a:rPr kumimoji="1" lang="en-US" altLang="ja-JP" dirty="0" smtClean="0"/>
              <a:t>0,000</a:t>
            </a:r>
            <a:r>
              <a:rPr kumimoji="1" lang="ja-JP" altLang="en-US" dirty="0" smtClean="0"/>
              <a:t>円（月〇回）　　開催日：〇曜日 </a:t>
            </a:r>
            <a:r>
              <a:rPr kumimoji="1" lang="en-US" altLang="ja-JP" dirty="0" smtClean="0"/>
              <a:t>00:00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00:00</a:t>
            </a:r>
            <a:endParaRPr kumimoji="1" lang="ja-JP" altLang="en-US" dirty="0"/>
          </a:p>
        </p:txBody>
      </p:sp>
      <p:sp>
        <p:nvSpPr>
          <p:cNvPr id="135" name="図プレースホルダー 134"/>
          <p:cNvSpPr>
            <a:spLocks noGrp="1"/>
          </p:cNvSpPr>
          <p:nvPr>
            <p:ph type="pic" sz="quarter" idx="36" hasCustomPrompt="1"/>
          </p:nvPr>
        </p:nvSpPr>
        <p:spPr>
          <a:xfrm>
            <a:off x="3971925" y="6183520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144" name="テキスト プレースホルダー 74"/>
          <p:cNvSpPr>
            <a:spLocks noGrp="1"/>
          </p:cNvSpPr>
          <p:nvPr>
            <p:ph type="body" sz="quarter" idx="37" hasCustomPrompt="1"/>
          </p:nvPr>
        </p:nvSpPr>
        <p:spPr>
          <a:xfrm>
            <a:off x="546893" y="7603355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ここにコース名を入れましょう</a:t>
            </a:r>
            <a:endParaRPr kumimoji="1" lang="ja-JP" altLang="en-US" dirty="0"/>
          </a:p>
        </p:txBody>
      </p:sp>
      <p:sp>
        <p:nvSpPr>
          <p:cNvPr id="145" name="テキスト プレースホルダー 74"/>
          <p:cNvSpPr>
            <a:spLocks noGrp="1"/>
          </p:cNvSpPr>
          <p:nvPr>
            <p:ph type="body" sz="quarter" idx="38" hasCustomPrompt="1"/>
          </p:nvPr>
        </p:nvSpPr>
        <p:spPr>
          <a:xfrm>
            <a:off x="4207668" y="7603355"/>
            <a:ext cx="3050382" cy="398054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ここにコース名を入れましょう</a:t>
            </a:r>
            <a:endParaRPr kumimoji="1" lang="ja-JP" altLang="en-US" dirty="0"/>
          </a:p>
        </p:txBody>
      </p:sp>
      <p:sp>
        <p:nvSpPr>
          <p:cNvPr id="146" name="テキスト プレースホルダー 79"/>
          <p:cNvSpPr>
            <a:spLocks noGrp="1"/>
          </p:cNvSpPr>
          <p:nvPr>
            <p:ph type="body" sz="quarter" idx="39" hasCustomPrompt="1"/>
          </p:nvPr>
        </p:nvSpPr>
        <p:spPr>
          <a:xfrm>
            <a:off x="1709736" y="8026030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47" name="テキスト プレースホルダー 79"/>
          <p:cNvSpPr>
            <a:spLocks noGrp="1"/>
          </p:cNvSpPr>
          <p:nvPr>
            <p:ph type="body" sz="quarter" idx="40" hasCustomPrompt="1"/>
          </p:nvPr>
        </p:nvSpPr>
        <p:spPr>
          <a:xfrm>
            <a:off x="1709736" y="8711028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講師：舞黒 マイコ　　　　　　受講料：</a:t>
            </a:r>
            <a:r>
              <a:rPr kumimoji="1" lang="en-US" altLang="ja-JP" dirty="0" smtClean="0"/>
              <a:t>0,000</a:t>
            </a:r>
            <a:r>
              <a:rPr kumimoji="1" lang="ja-JP" altLang="en-US" dirty="0" smtClean="0"/>
              <a:t>円（月〇回）　　開催日：〇曜日 </a:t>
            </a:r>
            <a:r>
              <a:rPr kumimoji="1" lang="en-US" altLang="ja-JP" dirty="0" smtClean="0"/>
              <a:t>00:00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00:00</a:t>
            </a:r>
            <a:endParaRPr kumimoji="1" lang="ja-JP" altLang="en-US" dirty="0"/>
          </a:p>
        </p:txBody>
      </p:sp>
      <p:sp>
        <p:nvSpPr>
          <p:cNvPr id="148" name="図プレースホルダー 147"/>
          <p:cNvSpPr>
            <a:spLocks noGrp="1"/>
          </p:cNvSpPr>
          <p:nvPr>
            <p:ph type="pic" sz="quarter" idx="41" hasCustomPrompt="1"/>
          </p:nvPr>
        </p:nvSpPr>
        <p:spPr>
          <a:xfrm>
            <a:off x="314325" y="8025629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149" name="テキスト プレースホルダー 79"/>
          <p:cNvSpPr>
            <a:spLocks noGrp="1"/>
          </p:cNvSpPr>
          <p:nvPr>
            <p:ph type="body" sz="quarter" idx="42" hasCustomPrompt="1"/>
          </p:nvPr>
        </p:nvSpPr>
        <p:spPr>
          <a:xfrm>
            <a:off x="5367336" y="8026030"/>
            <a:ext cx="2062164" cy="71813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50" name="テキスト プレースホルダー 79"/>
          <p:cNvSpPr>
            <a:spLocks noGrp="1"/>
          </p:cNvSpPr>
          <p:nvPr>
            <p:ph type="body" sz="quarter" idx="43" hasCustomPrompt="1"/>
          </p:nvPr>
        </p:nvSpPr>
        <p:spPr>
          <a:xfrm>
            <a:off x="5367336" y="8711028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rgbClr val="60381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講師：舞黒 マイコ　　　　　　受講料：</a:t>
            </a:r>
            <a:r>
              <a:rPr kumimoji="1" lang="en-US" altLang="ja-JP" dirty="0" smtClean="0"/>
              <a:t>0,000</a:t>
            </a:r>
            <a:r>
              <a:rPr kumimoji="1" lang="ja-JP" altLang="en-US" dirty="0" smtClean="0"/>
              <a:t>円（月〇回）　　開催日：〇曜日 </a:t>
            </a:r>
            <a:r>
              <a:rPr kumimoji="1" lang="en-US" altLang="ja-JP" dirty="0" smtClean="0"/>
              <a:t>00:00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00:00</a:t>
            </a:r>
            <a:endParaRPr kumimoji="1" lang="ja-JP" altLang="en-US" dirty="0"/>
          </a:p>
        </p:txBody>
      </p:sp>
      <p:sp>
        <p:nvSpPr>
          <p:cNvPr id="151" name="図プレースホルダー 150"/>
          <p:cNvSpPr>
            <a:spLocks noGrp="1"/>
          </p:cNvSpPr>
          <p:nvPr>
            <p:ph type="pic" sz="quarter" idx="44" hasCustomPrompt="1"/>
          </p:nvPr>
        </p:nvSpPr>
        <p:spPr>
          <a:xfrm>
            <a:off x="3971925" y="8025629"/>
            <a:ext cx="1381125" cy="1181100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152" name="テキスト プレースホルダー 74"/>
          <p:cNvSpPr>
            <a:spLocks noGrp="1"/>
          </p:cNvSpPr>
          <p:nvPr>
            <p:ph type="body" sz="quarter" idx="45" hasCustomPrompt="1"/>
          </p:nvPr>
        </p:nvSpPr>
        <p:spPr>
          <a:xfrm>
            <a:off x="172714" y="9666869"/>
            <a:ext cx="4122283" cy="663829"/>
          </a:xfrm>
        </p:spPr>
        <p:txBody>
          <a:bodyPr>
            <a:noAutofit/>
          </a:bodyPr>
          <a:lstStyle>
            <a:lvl1pPr marL="0" indent="0">
              <a:buNone/>
              <a:defRPr sz="30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〇〇〇〇文化センター</a:t>
            </a:r>
            <a:endParaRPr kumimoji="1" lang="ja-JP" altLang="en-US" dirty="0"/>
          </a:p>
        </p:txBody>
      </p:sp>
      <p:sp>
        <p:nvSpPr>
          <p:cNvPr id="153" name="テキスト プレースホルダー 74"/>
          <p:cNvSpPr>
            <a:spLocks noGrp="1"/>
          </p:cNvSpPr>
          <p:nvPr>
            <p:ph type="body" sz="quarter" idx="46" hasCustomPrompt="1"/>
          </p:nvPr>
        </p:nvSpPr>
        <p:spPr>
          <a:xfrm>
            <a:off x="4294997" y="9666869"/>
            <a:ext cx="3134503" cy="663829"/>
          </a:xfrm>
        </p:spPr>
        <p:txBody>
          <a:bodyPr>
            <a:noAutofit/>
          </a:bodyPr>
          <a:lstStyle>
            <a:lvl1pPr marL="0" indent="0">
              <a:buNone/>
              <a:defRPr sz="30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00-0000-0000</a:t>
            </a:r>
            <a:endParaRPr kumimoji="1" lang="ja-JP" altLang="en-US" dirty="0"/>
          </a:p>
        </p:txBody>
      </p:sp>
      <p:sp>
        <p:nvSpPr>
          <p:cNvPr id="154" name="テキスト プレースホルダー 74"/>
          <p:cNvSpPr>
            <a:spLocks noGrp="1"/>
          </p:cNvSpPr>
          <p:nvPr>
            <p:ph type="body" sz="quarter" idx="47" hasCustomPrompt="1"/>
          </p:nvPr>
        </p:nvSpPr>
        <p:spPr>
          <a:xfrm>
            <a:off x="172715" y="10117629"/>
            <a:ext cx="2357126" cy="325543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rgbClr val="DDD3C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〇〇〇市〇〇〇町</a:t>
            </a:r>
            <a:r>
              <a:rPr kumimoji="1" lang="en-US" altLang="ja-JP" dirty="0" smtClean="0"/>
              <a:t>XXX-XXXX</a:t>
            </a:r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155" name="テキスト プレースホルダー 74"/>
          <p:cNvSpPr>
            <a:spLocks noGrp="1"/>
          </p:cNvSpPr>
          <p:nvPr>
            <p:ph type="body" sz="quarter" idx="48" hasCustomPrompt="1"/>
          </p:nvPr>
        </p:nvSpPr>
        <p:spPr>
          <a:xfrm>
            <a:off x="2626107" y="10117629"/>
            <a:ext cx="2387854" cy="325543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rgbClr val="DDD3C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zh-TW" altLang="en-US" dirty="0" smtClean="0"/>
              <a:t>受付時間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00</a:t>
            </a:r>
            <a:r>
              <a:rPr kumimoji="1" lang="zh-TW" altLang="en-US" dirty="0" smtClean="0"/>
              <a:t>：</a:t>
            </a:r>
            <a:r>
              <a:rPr kumimoji="1" lang="en-US" altLang="zh-TW" dirty="0" smtClean="0"/>
              <a:t>00</a:t>
            </a:r>
            <a:r>
              <a:rPr kumimoji="1" lang="zh-TW" altLang="en-US" dirty="0" smtClean="0"/>
              <a:t>～</a:t>
            </a:r>
            <a:r>
              <a:rPr kumimoji="1" lang="en-US" altLang="zh-TW" dirty="0" smtClean="0"/>
              <a:t>00</a:t>
            </a:r>
            <a:r>
              <a:rPr kumimoji="1" lang="zh-TW" altLang="en-US" dirty="0" smtClean="0"/>
              <a:t>：</a:t>
            </a:r>
            <a:r>
              <a:rPr kumimoji="1" lang="en-US" altLang="zh-TW" dirty="0" smtClean="0"/>
              <a:t>00</a:t>
            </a:r>
            <a:endParaRPr kumimoji="1" lang="ja-JP" altLang="en-US" dirty="0"/>
          </a:p>
        </p:txBody>
      </p:sp>
      <p:sp>
        <p:nvSpPr>
          <p:cNvPr id="156" name="テキスト プレースホルダー 74"/>
          <p:cNvSpPr>
            <a:spLocks noGrp="1"/>
          </p:cNvSpPr>
          <p:nvPr>
            <p:ph type="body" sz="quarter" idx="49" hasCustomPrompt="1"/>
          </p:nvPr>
        </p:nvSpPr>
        <p:spPr>
          <a:xfrm>
            <a:off x="5075950" y="10117629"/>
            <a:ext cx="2392463" cy="325543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rgbClr val="DDD3C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http://XXXX_sample.aa.jp</a:t>
            </a:r>
            <a:endParaRPr kumimoji="1" lang="ja-JP" altLang="en-US" dirty="0"/>
          </a:p>
        </p:txBody>
      </p:sp>
      <p:sp>
        <p:nvSpPr>
          <p:cNvPr id="157" name="テキスト プレースホルダー 74"/>
          <p:cNvSpPr>
            <a:spLocks noGrp="1"/>
          </p:cNvSpPr>
          <p:nvPr>
            <p:ph type="body" sz="quarter" idx="50" hasCustomPrompt="1"/>
          </p:nvPr>
        </p:nvSpPr>
        <p:spPr>
          <a:xfrm>
            <a:off x="172714" y="10384329"/>
            <a:ext cx="7256785" cy="258379"/>
          </a:xfrm>
        </p:spPr>
        <p:txBody>
          <a:bodyPr>
            <a:noAutofit/>
          </a:bodyPr>
          <a:lstStyle>
            <a:lvl1pPr marL="0" indent="0">
              <a:buNone/>
              <a:defRPr sz="800" b="0">
                <a:solidFill>
                  <a:srgbClr val="DDD3C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ここに注意事項などを入れましょう。ここに注意事項などを入れましょう。ここに注意事項などを入れましょう。ここに注意事項などを入れましょう。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0235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テキスト プレースホルダー 74"/>
          <p:cNvSpPr>
            <a:spLocks noGrp="1"/>
          </p:cNvSpPr>
          <p:nvPr userDrawn="1">
            <p:ph type="body" sz="quarter" idx="45" hasCustomPrompt="1"/>
          </p:nvPr>
        </p:nvSpPr>
        <p:spPr>
          <a:xfrm>
            <a:off x="172714" y="9495614"/>
            <a:ext cx="4806157" cy="663829"/>
          </a:xfrm>
        </p:spPr>
        <p:txBody>
          <a:bodyPr>
            <a:noAutofit/>
          </a:bodyPr>
          <a:lstStyle>
            <a:lvl1pPr marL="0" indent="0">
              <a:buNone/>
              <a:defRPr sz="3000" b="1">
                <a:solidFill>
                  <a:schemeClr val="tx1"/>
                </a:solidFill>
                <a:latin typeface="HG明朝B" panose="02020809000000000000" pitchFamily="17" charset="-128"/>
                <a:ea typeface="HG明朝B" panose="02020809000000000000" pitchFamily="17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〇〇〇〇文化センター</a:t>
            </a:r>
            <a:endParaRPr kumimoji="1" lang="ja-JP" altLang="en-US" dirty="0"/>
          </a:p>
        </p:txBody>
      </p:sp>
      <p:sp>
        <p:nvSpPr>
          <p:cNvPr id="57" name="テキスト プレースホルダー 74"/>
          <p:cNvSpPr>
            <a:spLocks noGrp="1"/>
          </p:cNvSpPr>
          <p:nvPr userDrawn="1">
            <p:ph type="body" sz="quarter" idx="46" hasCustomPrompt="1"/>
          </p:nvPr>
        </p:nvSpPr>
        <p:spPr>
          <a:xfrm>
            <a:off x="4294997" y="9492130"/>
            <a:ext cx="3134503" cy="663829"/>
          </a:xfr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  <a:latin typeface="HG明朝B" panose="02020809000000000000" pitchFamily="17" charset="-128"/>
                <a:ea typeface="HG明朝B" panose="02020809000000000000" pitchFamily="17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00-0000-0000</a:t>
            </a:r>
            <a:endParaRPr kumimoji="1" lang="ja-JP" altLang="en-US" dirty="0"/>
          </a:p>
        </p:txBody>
      </p:sp>
      <p:sp>
        <p:nvSpPr>
          <p:cNvPr id="58" name="テキスト プレースホルダー 74"/>
          <p:cNvSpPr>
            <a:spLocks noGrp="1"/>
          </p:cNvSpPr>
          <p:nvPr userDrawn="1">
            <p:ph type="body" sz="quarter" idx="47" hasCustomPrompt="1"/>
          </p:nvPr>
        </p:nvSpPr>
        <p:spPr>
          <a:xfrm>
            <a:off x="172715" y="10013049"/>
            <a:ext cx="2357126" cy="325543"/>
          </a:xfr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  <a:latin typeface="HG明朝B" panose="02020809000000000000" pitchFamily="17" charset="-128"/>
                <a:ea typeface="HG明朝B" panose="02020809000000000000" pitchFamily="17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〇〇〇市〇〇〇町</a:t>
            </a:r>
            <a:r>
              <a:rPr kumimoji="1" lang="en-US" altLang="ja-JP" dirty="0" smtClean="0"/>
              <a:t>XXX-XXXX</a:t>
            </a:r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59" name="テキスト プレースホルダー 74"/>
          <p:cNvSpPr>
            <a:spLocks noGrp="1"/>
          </p:cNvSpPr>
          <p:nvPr userDrawn="1">
            <p:ph type="body" sz="quarter" idx="48" hasCustomPrompt="1"/>
          </p:nvPr>
        </p:nvSpPr>
        <p:spPr>
          <a:xfrm>
            <a:off x="2626107" y="10013049"/>
            <a:ext cx="2387854" cy="325543"/>
          </a:xfr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  <a:latin typeface="HG明朝B" panose="02020809000000000000" pitchFamily="17" charset="-128"/>
                <a:ea typeface="HG明朝B" panose="02020809000000000000" pitchFamily="17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zh-TW" altLang="en-US" dirty="0" smtClean="0"/>
              <a:t>受付時間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00</a:t>
            </a:r>
            <a:r>
              <a:rPr kumimoji="1" lang="zh-TW" altLang="en-US" dirty="0" smtClean="0"/>
              <a:t>：</a:t>
            </a:r>
            <a:r>
              <a:rPr kumimoji="1" lang="en-US" altLang="zh-TW" dirty="0" smtClean="0"/>
              <a:t>00</a:t>
            </a:r>
            <a:r>
              <a:rPr kumimoji="1" lang="zh-TW" altLang="en-US" dirty="0" smtClean="0"/>
              <a:t>～</a:t>
            </a:r>
            <a:r>
              <a:rPr kumimoji="1" lang="en-US" altLang="zh-TW" dirty="0" smtClean="0"/>
              <a:t>00</a:t>
            </a:r>
            <a:r>
              <a:rPr kumimoji="1" lang="zh-TW" altLang="en-US" dirty="0" smtClean="0"/>
              <a:t>：</a:t>
            </a:r>
            <a:r>
              <a:rPr kumimoji="1" lang="en-US" altLang="zh-TW" dirty="0" smtClean="0"/>
              <a:t>00</a:t>
            </a:r>
            <a:endParaRPr kumimoji="1" lang="ja-JP" altLang="en-US" dirty="0"/>
          </a:p>
        </p:txBody>
      </p:sp>
      <p:sp>
        <p:nvSpPr>
          <p:cNvPr id="60" name="テキスト プレースホルダー 74"/>
          <p:cNvSpPr>
            <a:spLocks noGrp="1"/>
          </p:cNvSpPr>
          <p:nvPr userDrawn="1">
            <p:ph type="body" sz="quarter" idx="49" hasCustomPrompt="1"/>
          </p:nvPr>
        </p:nvSpPr>
        <p:spPr>
          <a:xfrm>
            <a:off x="5075950" y="10013049"/>
            <a:ext cx="2392463" cy="325543"/>
          </a:xfrm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  <a:latin typeface="HG明朝B" panose="02020809000000000000" pitchFamily="17" charset="-128"/>
                <a:ea typeface="HG明朝B" panose="02020809000000000000" pitchFamily="17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http://XXXX_sample.aa.jp</a:t>
            </a:r>
            <a:endParaRPr kumimoji="1" lang="ja-JP" altLang="en-US" dirty="0"/>
          </a:p>
        </p:txBody>
      </p:sp>
      <p:sp>
        <p:nvSpPr>
          <p:cNvPr id="61" name="テキスト プレースホルダー 74"/>
          <p:cNvSpPr>
            <a:spLocks noGrp="1"/>
          </p:cNvSpPr>
          <p:nvPr userDrawn="1">
            <p:ph type="body" sz="quarter" idx="50" hasCustomPrompt="1"/>
          </p:nvPr>
        </p:nvSpPr>
        <p:spPr>
          <a:xfrm>
            <a:off x="172714" y="10279749"/>
            <a:ext cx="7256785" cy="258379"/>
          </a:xfrm>
        </p:spPr>
        <p:txBody>
          <a:bodyPr>
            <a:noAutofit/>
          </a:bodyPr>
          <a:lstStyle>
            <a:lvl1pPr marL="0" indent="0">
              <a:buNone/>
              <a:defRPr sz="800" b="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ここに注意事項などを入れましょう。ここに注意事項などを入れましょう。ここに注意事項などを入れましょう。ここに注意事項などを入れましょう。</a:t>
            </a:r>
            <a:endParaRPr kumimoji="1" lang="ja-JP" altLang="en-US" dirty="0"/>
          </a:p>
        </p:txBody>
      </p:sp>
      <p:sp>
        <p:nvSpPr>
          <p:cNvPr id="71" name="テキスト プレースホルダー 74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34607" y="2182813"/>
            <a:ext cx="2645193" cy="398054"/>
          </a:xfrm>
        </p:spPr>
        <p:txBody>
          <a:bodyPr>
            <a:normAutofit/>
          </a:bodyPr>
          <a:lstStyle>
            <a:lvl1pPr marL="0" indent="0">
              <a:buNone/>
              <a:defRPr sz="1600" b="1" spc="0">
                <a:solidFill>
                  <a:schemeClr val="tx1"/>
                </a:solidFill>
                <a:latin typeface="HG明朝B" panose="02020809000000000000" pitchFamily="17" charset="-128"/>
                <a:ea typeface="HG明朝B" panose="02020809000000000000" pitchFamily="17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コース名を入れましょう</a:t>
            </a:r>
            <a:endParaRPr kumimoji="1" lang="ja-JP" altLang="en-US" dirty="0"/>
          </a:p>
        </p:txBody>
      </p:sp>
      <p:sp>
        <p:nvSpPr>
          <p:cNvPr id="72" name="テキスト プレースホルダー 79"/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1757271" y="2605487"/>
            <a:ext cx="1869365" cy="1144187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ここにコピーを入れましょう。ここにコピーを入れましょう。ここにコピーを入れましょう。ここにコピーを入れましょう。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73" name="テキスト プレースホルダー 79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1757271" y="3632396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講師：舞黒 マイコ　　　　　　受講料：</a:t>
            </a:r>
            <a:r>
              <a:rPr kumimoji="1" lang="en-US" altLang="ja-JP" dirty="0" smtClean="0"/>
              <a:t>0,000</a:t>
            </a:r>
            <a:r>
              <a:rPr kumimoji="1" lang="ja-JP" altLang="en-US" dirty="0" smtClean="0"/>
              <a:t>円（月〇回）　　開催日：〇曜日 </a:t>
            </a:r>
            <a:r>
              <a:rPr kumimoji="1" lang="en-US" altLang="ja-JP" dirty="0" smtClean="0"/>
              <a:t>00:00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00:00</a:t>
            </a:r>
            <a:endParaRPr kumimoji="1" lang="ja-JP" altLang="en-US" dirty="0"/>
          </a:p>
        </p:txBody>
      </p:sp>
      <p:sp>
        <p:nvSpPr>
          <p:cNvPr id="74" name="図プレースホルダー 83"/>
          <p:cNvSpPr>
            <a:spLocks noGrp="1"/>
          </p:cNvSpPr>
          <p:nvPr userDrawn="1">
            <p:ph type="pic" sz="quarter" idx="17" hasCustomPrompt="1"/>
          </p:nvPr>
        </p:nvSpPr>
        <p:spPr>
          <a:xfrm>
            <a:off x="361860" y="2605086"/>
            <a:ext cx="1381125" cy="1563705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164" name="テキスト プレースホルダー 163"/>
          <p:cNvSpPr>
            <a:spLocks noGrp="1"/>
          </p:cNvSpPr>
          <p:nvPr>
            <p:ph type="body" sz="quarter" idx="74" hasCustomPrompt="1"/>
          </p:nvPr>
        </p:nvSpPr>
        <p:spPr>
          <a:xfrm>
            <a:off x="66900" y="1432223"/>
            <a:ext cx="7468412" cy="441833"/>
          </a:xfrm>
        </p:spPr>
        <p:txBody>
          <a:bodyPr>
            <a:norm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spc="300">
                <a:latin typeface="HGｺﾞｼｯｸM" panose="020B0609000000000000" pitchFamily="49" charset="-128"/>
                <a:ea typeface="HGｺﾞｼｯｸM" panose="020B0609000000000000" pitchFamily="49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ここにキャッチコピーを入れましょう。ここにコピーを入れましょう。</a:t>
            </a:r>
          </a:p>
        </p:txBody>
      </p:sp>
      <p:sp>
        <p:nvSpPr>
          <p:cNvPr id="241" name="テキスト プレースホルダー 74"/>
          <p:cNvSpPr>
            <a:spLocks noGrp="1"/>
          </p:cNvSpPr>
          <p:nvPr>
            <p:ph type="body" sz="quarter" idx="75" hasCustomPrompt="1"/>
          </p:nvPr>
        </p:nvSpPr>
        <p:spPr>
          <a:xfrm>
            <a:off x="4441407" y="2182813"/>
            <a:ext cx="2645193" cy="398054"/>
          </a:xfrm>
        </p:spPr>
        <p:txBody>
          <a:bodyPr>
            <a:normAutofit/>
          </a:bodyPr>
          <a:lstStyle>
            <a:lvl1pPr marL="0" indent="0">
              <a:buNone/>
              <a:defRPr sz="1600" b="1" spc="0">
                <a:solidFill>
                  <a:schemeClr val="tx1"/>
                </a:solidFill>
                <a:latin typeface="HG明朝B" panose="02020809000000000000" pitchFamily="17" charset="-128"/>
                <a:ea typeface="HG明朝B" panose="02020809000000000000" pitchFamily="17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コース名を入れましょう</a:t>
            </a:r>
            <a:endParaRPr kumimoji="1" lang="ja-JP" altLang="en-US" dirty="0"/>
          </a:p>
        </p:txBody>
      </p:sp>
      <p:sp>
        <p:nvSpPr>
          <p:cNvPr id="242" name="テキスト プレースホルダー 79"/>
          <p:cNvSpPr>
            <a:spLocks noGrp="1"/>
          </p:cNvSpPr>
          <p:nvPr>
            <p:ph type="body" sz="quarter" idx="76" hasCustomPrompt="1"/>
          </p:nvPr>
        </p:nvSpPr>
        <p:spPr>
          <a:xfrm>
            <a:off x="5364071" y="2605487"/>
            <a:ext cx="1869365" cy="1144187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ここにコピーを入れましょう。ここにコピーを入れましょう。ここにコピーを入れましょう。ここにコピーを入れましょう。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243" name="テキスト プレースホルダー 79"/>
          <p:cNvSpPr>
            <a:spLocks noGrp="1"/>
          </p:cNvSpPr>
          <p:nvPr>
            <p:ph type="body" sz="quarter" idx="77" hasCustomPrompt="1"/>
          </p:nvPr>
        </p:nvSpPr>
        <p:spPr>
          <a:xfrm>
            <a:off x="5364071" y="3632396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講師：舞黒 マイコ　　　　　　受講料：</a:t>
            </a:r>
            <a:r>
              <a:rPr kumimoji="1" lang="en-US" altLang="ja-JP" dirty="0" smtClean="0"/>
              <a:t>0,000</a:t>
            </a:r>
            <a:r>
              <a:rPr kumimoji="1" lang="ja-JP" altLang="en-US" dirty="0" smtClean="0"/>
              <a:t>円（月〇回）　　開催日：〇曜日 </a:t>
            </a:r>
            <a:r>
              <a:rPr kumimoji="1" lang="en-US" altLang="ja-JP" dirty="0" smtClean="0"/>
              <a:t>00:00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00:00</a:t>
            </a:r>
            <a:endParaRPr kumimoji="1" lang="ja-JP" altLang="en-US" dirty="0"/>
          </a:p>
        </p:txBody>
      </p:sp>
      <p:sp>
        <p:nvSpPr>
          <p:cNvPr id="244" name="図プレースホルダー 83"/>
          <p:cNvSpPr>
            <a:spLocks noGrp="1"/>
          </p:cNvSpPr>
          <p:nvPr>
            <p:ph type="pic" sz="quarter" idx="78" hasCustomPrompt="1"/>
          </p:nvPr>
        </p:nvSpPr>
        <p:spPr>
          <a:xfrm>
            <a:off x="3968660" y="2605086"/>
            <a:ext cx="1381125" cy="1563705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286" name="テキスト プレースホルダー 74"/>
          <p:cNvSpPr>
            <a:spLocks noGrp="1"/>
          </p:cNvSpPr>
          <p:nvPr>
            <p:ph type="body" sz="quarter" idx="79" hasCustomPrompt="1"/>
          </p:nvPr>
        </p:nvSpPr>
        <p:spPr>
          <a:xfrm>
            <a:off x="834607" y="4570413"/>
            <a:ext cx="2645193" cy="398054"/>
          </a:xfrm>
        </p:spPr>
        <p:txBody>
          <a:bodyPr>
            <a:normAutofit/>
          </a:bodyPr>
          <a:lstStyle>
            <a:lvl1pPr marL="0" indent="0">
              <a:buNone/>
              <a:defRPr sz="1600" b="1" spc="0">
                <a:solidFill>
                  <a:schemeClr val="tx1"/>
                </a:solidFill>
                <a:latin typeface="HG明朝B" panose="02020809000000000000" pitchFamily="17" charset="-128"/>
                <a:ea typeface="HG明朝B" panose="02020809000000000000" pitchFamily="17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コース名を入れましょう</a:t>
            </a:r>
            <a:endParaRPr kumimoji="1" lang="ja-JP" altLang="en-US" dirty="0"/>
          </a:p>
        </p:txBody>
      </p:sp>
      <p:sp>
        <p:nvSpPr>
          <p:cNvPr id="287" name="テキスト プレースホルダー 79"/>
          <p:cNvSpPr>
            <a:spLocks noGrp="1"/>
          </p:cNvSpPr>
          <p:nvPr>
            <p:ph type="body" sz="quarter" idx="80" hasCustomPrompt="1"/>
          </p:nvPr>
        </p:nvSpPr>
        <p:spPr>
          <a:xfrm>
            <a:off x="1757271" y="4993087"/>
            <a:ext cx="1869365" cy="1144187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ここにコピーを入れましょう。ここにコピーを入れましょう。ここにコピーを入れましょう。ここにコピーを入れましょう。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288" name="テキスト プレースホルダー 79"/>
          <p:cNvSpPr>
            <a:spLocks noGrp="1"/>
          </p:cNvSpPr>
          <p:nvPr>
            <p:ph type="body" sz="quarter" idx="81" hasCustomPrompt="1"/>
          </p:nvPr>
        </p:nvSpPr>
        <p:spPr>
          <a:xfrm>
            <a:off x="1757271" y="6019996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講師：舞黒 マイコ　　　　　　受講料：</a:t>
            </a:r>
            <a:r>
              <a:rPr kumimoji="1" lang="en-US" altLang="ja-JP" dirty="0" smtClean="0"/>
              <a:t>0,000</a:t>
            </a:r>
            <a:r>
              <a:rPr kumimoji="1" lang="ja-JP" altLang="en-US" dirty="0" smtClean="0"/>
              <a:t>円（月〇回）　　開催日：〇曜日 </a:t>
            </a:r>
            <a:r>
              <a:rPr kumimoji="1" lang="en-US" altLang="ja-JP" dirty="0" smtClean="0"/>
              <a:t>00:00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00:00</a:t>
            </a:r>
            <a:endParaRPr kumimoji="1" lang="ja-JP" altLang="en-US" dirty="0"/>
          </a:p>
        </p:txBody>
      </p:sp>
      <p:sp>
        <p:nvSpPr>
          <p:cNvPr id="289" name="図プレースホルダー 83"/>
          <p:cNvSpPr>
            <a:spLocks noGrp="1"/>
          </p:cNvSpPr>
          <p:nvPr>
            <p:ph type="pic" sz="quarter" idx="82" hasCustomPrompt="1"/>
          </p:nvPr>
        </p:nvSpPr>
        <p:spPr>
          <a:xfrm>
            <a:off x="361860" y="4992686"/>
            <a:ext cx="1381125" cy="1563705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295" name="テキスト プレースホルダー 74"/>
          <p:cNvSpPr>
            <a:spLocks noGrp="1"/>
          </p:cNvSpPr>
          <p:nvPr>
            <p:ph type="body" sz="quarter" idx="83" hasCustomPrompt="1"/>
          </p:nvPr>
        </p:nvSpPr>
        <p:spPr>
          <a:xfrm>
            <a:off x="4441407" y="4570413"/>
            <a:ext cx="2645193" cy="398054"/>
          </a:xfrm>
        </p:spPr>
        <p:txBody>
          <a:bodyPr>
            <a:normAutofit/>
          </a:bodyPr>
          <a:lstStyle>
            <a:lvl1pPr marL="0" indent="0">
              <a:buNone/>
              <a:defRPr sz="1600" b="1" spc="0">
                <a:solidFill>
                  <a:schemeClr val="tx1"/>
                </a:solidFill>
                <a:latin typeface="HG明朝B" panose="02020809000000000000" pitchFamily="17" charset="-128"/>
                <a:ea typeface="HG明朝B" panose="02020809000000000000" pitchFamily="17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コース名を入れましょう</a:t>
            </a:r>
            <a:endParaRPr kumimoji="1" lang="ja-JP" altLang="en-US" dirty="0"/>
          </a:p>
        </p:txBody>
      </p:sp>
      <p:sp>
        <p:nvSpPr>
          <p:cNvPr id="296" name="テキスト プレースホルダー 79"/>
          <p:cNvSpPr>
            <a:spLocks noGrp="1"/>
          </p:cNvSpPr>
          <p:nvPr>
            <p:ph type="body" sz="quarter" idx="84" hasCustomPrompt="1"/>
          </p:nvPr>
        </p:nvSpPr>
        <p:spPr>
          <a:xfrm>
            <a:off x="5364071" y="4993087"/>
            <a:ext cx="1869365" cy="1144187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ここにコピーを入れましょう。ここにコピーを入れましょう。ここにコピーを入れましょう。ここにコピーを入れましょう。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297" name="テキスト プレースホルダー 79"/>
          <p:cNvSpPr>
            <a:spLocks noGrp="1"/>
          </p:cNvSpPr>
          <p:nvPr>
            <p:ph type="body" sz="quarter" idx="85" hasCustomPrompt="1"/>
          </p:nvPr>
        </p:nvSpPr>
        <p:spPr>
          <a:xfrm>
            <a:off x="5364071" y="6019996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講師：舞黒 マイコ　　　　　　受講料：</a:t>
            </a:r>
            <a:r>
              <a:rPr kumimoji="1" lang="en-US" altLang="ja-JP" dirty="0" smtClean="0"/>
              <a:t>0,000</a:t>
            </a:r>
            <a:r>
              <a:rPr kumimoji="1" lang="ja-JP" altLang="en-US" dirty="0" smtClean="0"/>
              <a:t>円（月〇回）　　開催日：〇曜日 </a:t>
            </a:r>
            <a:r>
              <a:rPr kumimoji="1" lang="en-US" altLang="ja-JP" dirty="0" smtClean="0"/>
              <a:t>00:00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00:00</a:t>
            </a:r>
            <a:endParaRPr kumimoji="1" lang="ja-JP" altLang="en-US" dirty="0"/>
          </a:p>
        </p:txBody>
      </p:sp>
      <p:sp>
        <p:nvSpPr>
          <p:cNvPr id="298" name="図プレースホルダー 83"/>
          <p:cNvSpPr>
            <a:spLocks noGrp="1"/>
          </p:cNvSpPr>
          <p:nvPr>
            <p:ph type="pic" sz="quarter" idx="86" hasCustomPrompt="1"/>
          </p:nvPr>
        </p:nvSpPr>
        <p:spPr>
          <a:xfrm>
            <a:off x="3968660" y="4992686"/>
            <a:ext cx="1381125" cy="1563705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304" name="テキスト プレースホルダー 74"/>
          <p:cNvSpPr>
            <a:spLocks noGrp="1"/>
          </p:cNvSpPr>
          <p:nvPr>
            <p:ph type="body" sz="quarter" idx="87" hasCustomPrompt="1"/>
          </p:nvPr>
        </p:nvSpPr>
        <p:spPr>
          <a:xfrm>
            <a:off x="834607" y="6958013"/>
            <a:ext cx="2645193" cy="398054"/>
          </a:xfrm>
        </p:spPr>
        <p:txBody>
          <a:bodyPr>
            <a:normAutofit/>
          </a:bodyPr>
          <a:lstStyle>
            <a:lvl1pPr marL="0" indent="0">
              <a:buNone/>
              <a:defRPr sz="1600" b="1" spc="0">
                <a:solidFill>
                  <a:schemeClr val="tx1"/>
                </a:solidFill>
                <a:latin typeface="HG明朝B" panose="02020809000000000000" pitchFamily="17" charset="-128"/>
                <a:ea typeface="HG明朝B" panose="02020809000000000000" pitchFamily="17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コース名を入れましょう</a:t>
            </a:r>
            <a:endParaRPr kumimoji="1" lang="ja-JP" altLang="en-US" dirty="0"/>
          </a:p>
        </p:txBody>
      </p:sp>
      <p:sp>
        <p:nvSpPr>
          <p:cNvPr id="305" name="テキスト プレースホルダー 79"/>
          <p:cNvSpPr>
            <a:spLocks noGrp="1"/>
          </p:cNvSpPr>
          <p:nvPr>
            <p:ph type="body" sz="quarter" idx="88" hasCustomPrompt="1"/>
          </p:nvPr>
        </p:nvSpPr>
        <p:spPr>
          <a:xfrm>
            <a:off x="1757271" y="7380687"/>
            <a:ext cx="1869365" cy="1144187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ここにコピーを入れましょう。ここにコピーを入れましょう。ここにコピーを入れましょう。ここにコピーを入れましょう。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306" name="テキスト プレースホルダー 79"/>
          <p:cNvSpPr>
            <a:spLocks noGrp="1"/>
          </p:cNvSpPr>
          <p:nvPr>
            <p:ph type="body" sz="quarter" idx="89" hasCustomPrompt="1"/>
          </p:nvPr>
        </p:nvSpPr>
        <p:spPr>
          <a:xfrm>
            <a:off x="1757271" y="8407596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講師：舞黒 マイコ　　　　　　受講料：</a:t>
            </a:r>
            <a:r>
              <a:rPr kumimoji="1" lang="en-US" altLang="ja-JP" dirty="0" smtClean="0"/>
              <a:t>0,000</a:t>
            </a:r>
            <a:r>
              <a:rPr kumimoji="1" lang="ja-JP" altLang="en-US" dirty="0" smtClean="0"/>
              <a:t>円（月〇回）　　開催日：〇曜日 </a:t>
            </a:r>
            <a:r>
              <a:rPr kumimoji="1" lang="en-US" altLang="ja-JP" dirty="0" smtClean="0"/>
              <a:t>00:00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00:00</a:t>
            </a:r>
            <a:endParaRPr kumimoji="1" lang="ja-JP" altLang="en-US" dirty="0"/>
          </a:p>
        </p:txBody>
      </p:sp>
      <p:sp>
        <p:nvSpPr>
          <p:cNvPr id="307" name="図プレースホルダー 83"/>
          <p:cNvSpPr>
            <a:spLocks noGrp="1"/>
          </p:cNvSpPr>
          <p:nvPr>
            <p:ph type="pic" sz="quarter" idx="90" hasCustomPrompt="1"/>
          </p:nvPr>
        </p:nvSpPr>
        <p:spPr>
          <a:xfrm>
            <a:off x="361860" y="7380286"/>
            <a:ext cx="1381125" cy="1563705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313" name="テキスト プレースホルダー 74"/>
          <p:cNvSpPr>
            <a:spLocks noGrp="1"/>
          </p:cNvSpPr>
          <p:nvPr>
            <p:ph type="body" sz="quarter" idx="91" hasCustomPrompt="1"/>
          </p:nvPr>
        </p:nvSpPr>
        <p:spPr>
          <a:xfrm>
            <a:off x="4441407" y="6958013"/>
            <a:ext cx="2645193" cy="398054"/>
          </a:xfrm>
        </p:spPr>
        <p:txBody>
          <a:bodyPr>
            <a:normAutofit/>
          </a:bodyPr>
          <a:lstStyle>
            <a:lvl1pPr marL="0" indent="0">
              <a:buNone/>
              <a:defRPr sz="1600" b="1" spc="0">
                <a:solidFill>
                  <a:schemeClr val="tx1"/>
                </a:solidFill>
                <a:latin typeface="HG明朝B" panose="02020809000000000000" pitchFamily="17" charset="-128"/>
                <a:ea typeface="HG明朝B" panose="02020809000000000000" pitchFamily="17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コース名を入れましょう</a:t>
            </a:r>
            <a:endParaRPr kumimoji="1" lang="ja-JP" altLang="en-US" dirty="0"/>
          </a:p>
        </p:txBody>
      </p:sp>
      <p:sp>
        <p:nvSpPr>
          <p:cNvPr id="314" name="テキスト プレースホルダー 79"/>
          <p:cNvSpPr>
            <a:spLocks noGrp="1"/>
          </p:cNvSpPr>
          <p:nvPr>
            <p:ph type="body" sz="quarter" idx="92" hasCustomPrompt="1"/>
          </p:nvPr>
        </p:nvSpPr>
        <p:spPr>
          <a:xfrm>
            <a:off x="5364071" y="7380687"/>
            <a:ext cx="1869365" cy="1144187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ここにコピーを入れましょう。ここにコピーを入れましょう。ここにコピーを入れましょう。ここにコピーを入れましょう。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315" name="テキスト プレースホルダー 79"/>
          <p:cNvSpPr>
            <a:spLocks noGrp="1"/>
          </p:cNvSpPr>
          <p:nvPr>
            <p:ph type="body" sz="quarter" idx="93" hasCustomPrompt="1"/>
          </p:nvPr>
        </p:nvSpPr>
        <p:spPr>
          <a:xfrm>
            <a:off x="5364071" y="8407596"/>
            <a:ext cx="1995489" cy="572682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ts val="12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tx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講師：舞黒 マイコ　　　　　　受講料：</a:t>
            </a:r>
            <a:r>
              <a:rPr kumimoji="1" lang="en-US" altLang="ja-JP" dirty="0" smtClean="0"/>
              <a:t>0,000</a:t>
            </a:r>
            <a:r>
              <a:rPr kumimoji="1" lang="ja-JP" altLang="en-US" dirty="0" smtClean="0"/>
              <a:t>円（月〇回）　　開催日：〇曜日 </a:t>
            </a:r>
            <a:r>
              <a:rPr kumimoji="1" lang="en-US" altLang="ja-JP" dirty="0" smtClean="0"/>
              <a:t>00:00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00:00</a:t>
            </a:r>
            <a:endParaRPr kumimoji="1" lang="ja-JP" altLang="en-US" dirty="0"/>
          </a:p>
        </p:txBody>
      </p:sp>
      <p:sp>
        <p:nvSpPr>
          <p:cNvPr id="316" name="図プレースホルダー 83"/>
          <p:cNvSpPr>
            <a:spLocks noGrp="1"/>
          </p:cNvSpPr>
          <p:nvPr>
            <p:ph type="pic" sz="quarter" idx="94" hasCustomPrompt="1"/>
          </p:nvPr>
        </p:nvSpPr>
        <p:spPr>
          <a:xfrm>
            <a:off x="3968660" y="7380286"/>
            <a:ext cx="1381125" cy="1563705"/>
          </a:xfrm>
          <a:custGeom>
            <a:avLst/>
            <a:gdLst>
              <a:gd name="connsiteX0" fmla="*/ 0 w 1381125"/>
              <a:gd name="connsiteY0" fmla="*/ 0 h 1181100"/>
              <a:gd name="connsiteX1" fmla="*/ 1381125 w 1381125"/>
              <a:gd name="connsiteY1" fmla="*/ 0 h 1181100"/>
              <a:gd name="connsiteX2" fmla="*/ 1381125 w 1381125"/>
              <a:gd name="connsiteY2" fmla="*/ 1181100 h 1181100"/>
              <a:gd name="connsiteX3" fmla="*/ 0 w 13811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125" h="1181100">
                <a:moveTo>
                  <a:pt x="0" y="0"/>
                </a:moveTo>
                <a:lnTo>
                  <a:pt x="1381125" y="0"/>
                </a:lnTo>
                <a:lnTo>
                  <a:pt x="1381125" y="1181100"/>
                </a:lnTo>
                <a:lnTo>
                  <a:pt x="0" y="11811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1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  <p:sp>
        <p:nvSpPr>
          <p:cNvPr id="326" name="テキスト プレースホルダー 325"/>
          <p:cNvSpPr>
            <a:spLocks noGrp="1"/>
          </p:cNvSpPr>
          <p:nvPr>
            <p:ph type="body" sz="quarter" idx="95" hasCustomPrompt="1"/>
          </p:nvPr>
        </p:nvSpPr>
        <p:spPr>
          <a:xfrm>
            <a:off x="4894708" y="152083"/>
            <a:ext cx="2294406" cy="361091"/>
          </a:xfrm>
        </p:spPr>
        <p:txBody>
          <a:bodyPr>
            <a:prstTxWarp prst="textWave1">
              <a:avLst/>
            </a:prstTxWarp>
            <a:noAutofit/>
          </a:bodyPr>
          <a:lstStyle>
            <a:lvl1pPr marL="0" indent="0">
              <a:buNone/>
              <a:defRPr sz="1600" b="1" u="sng" spc="30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kumimoji="1" lang="en-US" altLang="ja-JP" dirty="0" smtClean="0"/>
              <a:t>20XX.Spring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832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2016/1/22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7484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2016/1/22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949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2016/1/22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2802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2016/1/22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726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2016/1/22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2577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2016/1/22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3745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2016/1/22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351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1F9C-C4F4-4260-990F-0A104FED5414}" type="datetimeFigureOut">
              <a:rPr kumimoji="1" lang="ja-JP" altLang="en-US" smtClean="0"/>
              <a:t>2016/1/22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2510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31F9C-C4F4-4260-990F-0A104FED5414}" type="datetimeFigureOut">
              <a:rPr kumimoji="1" lang="ja-JP" altLang="en-US" smtClean="0"/>
              <a:t>2016/1/22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2757F-E6F7-4928-9538-927C18CE579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803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</p:sldLayoutIdLst>
  <p:timing>
    <p:tnLst>
      <p:par>
        <p:cTn id="1" dur="indefinite" restart="never" nodeType="tmRoot"/>
      </p:par>
    </p:tnLst>
  </p:timing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7.jpg"/><Relationship Id="rId11" Type="http://schemas.openxmlformats.org/officeDocument/2006/relationships/image" Target="../media/image12.jpe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reeform 5"/>
          <p:cNvSpPr>
            <a:spLocks/>
          </p:cNvSpPr>
          <p:nvPr/>
        </p:nvSpPr>
        <p:spPr bwMode="auto">
          <a:xfrm rot="10800000">
            <a:off x="-30751" y="9740181"/>
            <a:ext cx="7553606" cy="1380750"/>
          </a:xfrm>
          <a:custGeom>
            <a:avLst/>
            <a:gdLst>
              <a:gd name="T0" fmla="*/ 4762 w 4762"/>
              <a:gd name="T1" fmla="*/ 1114 h 1138"/>
              <a:gd name="T2" fmla="*/ 4704 w 4762"/>
              <a:gd name="T3" fmla="*/ 1134 h 1138"/>
              <a:gd name="T4" fmla="*/ 4530 w 4762"/>
              <a:gd name="T5" fmla="*/ 1136 h 1138"/>
              <a:gd name="T6" fmla="*/ 4448 w 4762"/>
              <a:gd name="T7" fmla="*/ 1122 h 1138"/>
              <a:gd name="T8" fmla="*/ 4394 w 4762"/>
              <a:gd name="T9" fmla="*/ 1120 h 1138"/>
              <a:gd name="T10" fmla="*/ 4316 w 4762"/>
              <a:gd name="T11" fmla="*/ 1136 h 1138"/>
              <a:gd name="T12" fmla="*/ 4240 w 4762"/>
              <a:gd name="T13" fmla="*/ 1132 h 1138"/>
              <a:gd name="T14" fmla="*/ 4146 w 4762"/>
              <a:gd name="T15" fmla="*/ 1128 h 1138"/>
              <a:gd name="T16" fmla="*/ 4064 w 4762"/>
              <a:gd name="T17" fmla="*/ 1124 h 1138"/>
              <a:gd name="T18" fmla="*/ 3948 w 4762"/>
              <a:gd name="T19" fmla="*/ 1136 h 1138"/>
              <a:gd name="T20" fmla="*/ 3832 w 4762"/>
              <a:gd name="T21" fmla="*/ 1138 h 1138"/>
              <a:gd name="T22" fmla="*/ 3752 w 4762"/>
              <a:gd name="T23" fmla="*/ 1122 h 1138"/>
              <a:gd name="T24" fmla="*/ 3698 w 4762"/>
              <a:gd name="T25" fmla="*/ 1118 h 1138"/>
              <a:gd name="T26" fmla="*/ 3620 w 4762"/>
              <a:gd name="T27" fmla="*/ 1134 h 1138"/>
              <a:gd name="T28" fmla="*/ 3542 w 4762"/>
              <a:gd name="T29" fmla="*/ 1132 h 1138"/>
              <a:gd name="T30" fmla="*/ 3450 w 4762"/>
              <a:gd name="T31" fmla="*/ 1128 h 1138"/>
              <a:gd name="T32" fmla="*/ 3368 w 4762"/>
              <a:gd name="T33" fmla="*/ 1122 h 1138"/>
              <a:gd name="T34" fmla="*/ 3252 w 4762"/>
              <a:gd name="T35" fmla="*/ 1116 h 1138"/>
              <a:gd name="T36" fmla="*/ 3170 w 4762"/>
              <a:gd name="T37" fmla="*/ 1120 h 1138"/>
              <a:gd name="T38" fmla="*/ 3078 w 4762"/>
              <a:gd name="T39" fmla="*/ 1126 h 1138"/>
              <a:gd name="T40" fmla="*/ 2986 w 4762"/>
              <a:gd name="T41" fmla="*/ 1130 h 1138"/>
              <a:gd name="T42" fmla="*/ 2904 w 4762"/>
              <a:gd name="T43" fmla="*/ 1138 h 1138"/>
              <a:gd name="T44" fmla="*/ 2846 w 4762"/>
              <a:gd name="T45" fmla="*/ 1124 h 1138"/>
              <a:gd name="T46" fmla="*/ 2788 w 4762"/>
              <a:gd name="T47" fmla="*/ 1110 h 1138"/>
              <a:gd name="T48" fmla="*/ 2706 w 4762"/>
              <a:gd name="T49" fmla="*/ 1116 h 1138"/>
              <a:gd name="T50" fmla="*/ 2556 w 4762"/>
              <a:gd name="T51" fmla="*/ 1118 h 1138"/>
              <a:gd name="T52" fmla="*/ 2474 w 4762"/>
              <a:gd name="T53" fmla="*/ 1136 h 1138"/>
              <a:gd name="T54" fmla="*/ 2404 w 4762"/>
              <a:gd name="T55" fmla="*/ 1138 h 1138"/>
              <a:gd name="T56" fmla="*/ 2324 w 4762"/>
              <a:gd name="T57" fmla="*/ 1132 h 1138"/>
              <a:gd name="T58" fmla="*/ 2208 w 4762"/>
              <a:gd name="T59" fmla="*/ 1126 h 1138"/>
              <a:gd name="T60" fmla="*/ 2126 w 4762"/>
              <a:gd name="T61" fmla="*/ 1118 h 1138"/>
              <a:gd name="T62" fmla="*/ 2034 w 4762"/>
              <a:gd name="T63" fmla="*/ 1118 h 1138"/>
              <a:gd name="T64" fmla="*/ 1916 w 4762"/>
              <a:gd name="T65" fmla="*/ 1120 h 1138"/>
              <a:gd name="T66" fmla="*/ 1742 w 4762"/>
              <a:gd name="T67" fmla="*/ 1116 h 1138"/>
              <a:gd name="T68" fmla="*/ 1592 w 4762"/>
              <a:gd name="T69" fmla="*/ 1118 h 1138"/>
              <a:gd name="T70" fmla="*/ 1510 w 4762"/>
              <a:gd name="T71" fmla="*/ 1128 h 1138"/>
              <a:gd name="T72" fmla="*/ 1394 w 4762"/>
              <a:gd name="T73" fmla="*/ 1136 h 1138"/>
              <a:gd name="T74" fmla="*/ 1336 w 4762"/>
              <a:gd name="T75" fmla="*/ 1128 h 1138"/>
              <a:gd name="T76" fmla="*/ 1278 w 4762"/>
              <a:gd name="T77" fmla="*/ 1120 h 1138"/>
              <a:gd name="T78" fmla="*/ 1162 w 4762"/>
              <a:gd name="T79" fmla="*/ 1114 h 1138"/>
              <a:gd name="T80" fmla="*/ 1046 w 4762"/>
              <a:gd name="T81" fmla="*/ 1116 h 1138"/>
              <a:gd name="T82" fmla="*/ 988 w 4762"/>
              <a:gd name="T83" fmla="*/ 1126 h 1138"/>
              <a:gd name="T84" fmla="*/ 930 w 4762"/>
              <a:gd name="T85" fmla="*/ 1138 h 1138"/>
              <a:gd name="T86" fmla="*/ 884 w 4762"/>
              <a:gd name="T87" fmla="*/ 1130 h 1138"/>
              <a:gd name="T88" fmla="*/ 834 w 4762"/>
              <a:gd name="T89" fmla="*/ 1114 h 1138"/>
              <a:gd name="T90" fmla="*/ 780 w 4762"/>
              <a:gd name="T91" fmla="*/ 1114 h 1138"/>
              <a:gd name="T92" fmla="*/ 698 w 4762"/>
              <a:gd name="T93" fmla="*/ 1130 h 1138"/>
              <a:gd name="T94" fmla="*/ 640 w 4762"/>
              <a:gd name="T95" fmla="*/ 1120 h 1138"/>
              <a:gd name="T96" fmla="*/ 582 w 4762"/>
              <a:gd name="T97" fmla="*/ 1112 h 1138"/>
              <a:gd name="T98" fmla="*/ 500 w 4762"/>
              <a:gd name="T99" fmla="*/ 1126 h 1138"/>
              <a:gd name="T100" fmla="*/ 430 w 4762"/>
              <a:gd name="T101" fmla="*/ 1128 h 1138"/>
              <a:gd name="T102" fmla="*/ 350 w 4762"/>
              <a:gd name="T103" fmla="*/ 1126 h 1138"/>
              <a:gd name="T104" fmla="*/ 234 w 4762"/>
              <a:gd name="T105" fmla="*/ 1136 h 1138"/>
              <a:gd name="T106" fmla="*/ 176 w 4762"/>
              <a:gd name="T107" fmla="*/ 1130 h 1138"/>
              <a:gd name="T108" fmla="*/ 118 w 4762"/>
              <a:gd name="T109" fmla="*/ 1122 h 1138"/>
              <a:gd name="T110" fmla="*/ 0 w 4762"/>
              <a:gd name="T111" fmla="*/ 1128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762" h="1138">
                <a:moveTo>
                  <a:pt x="0" y="1112"/>
                </a:moveTo>
                <a:lnTo>
                  <a:pt x="0" y="0"/>
                </a:lnTo>
                <a:lnTo>
                  <a:pt x="4762" y="0"/>
                </a:lnTo>
                <a:lnTo>
                  <a:pt x="4762" y="1114"/>
                </a:lnTo>
                <a:lnTo>
                  <a:pt x="4762" y="1128"/>
                </a:lnTo>
                <a:lnTo>
                  <a:pt x="4762" y="1134"/>
                </a:lnTo>
                <a:lnTo>
                  <a:pt x="4762" y="1134"/>
                </a:lnTo>
                <a:lnTo>
                  <a:pt x="4704" y="1134"/>
                </a:lnTo>
                <a:lnTo>
                  <a:pt x="4646" y="1136"/>
                </a:lnTo>
                <a:lnTo>
                  <a:pt x="4646" y="1136"/>
                </a:lnTo>
                <a:lnTo>
                  <a:pt x="4530" y="1136"/>
                </a:lnTo>
                <a:lnTo>
                  <a:pt x="4530" y="1136"/>
                </a:lnTo>
                <a:lnTo>
                  <a:pt x="4510" y="1134"/>
                </a:lnTo>
                <a:lnTo>
                  <a:pt x="4494" y="1132"/>
                </a:lnTo>
                <a:lnTo>
                  <a:pt x="4472" y="1128"/>
                </a:lnTo>
                <a:lnTo>
                  <a:pt x="4448" y="1122"/>
                </a:lnTo>
                <a:lnTo>
                  <a:pt x="4432" y="1120"/>
                </a:lnTo>
                <a:lnTo>
                  <a:pt x="4414" y="1118"/>
                </a:lnTo>
                <a:lnTo>
                  <a:pt x="4414" y="1118"/>
                </a:lnTo>
                <a:lnTo>
                  <a:pt x="4394" y="1120"/>
                </a:lnTo>
                <a:lnTo>
                  <a:pt x="4378" y="1122"/>
                </a:lnTo>
                <a:lnTo>
                  <a:pt x="4356" y="1128"/>
                </a:lnTo>
                <a:lnTo>
                  <a:pt x="4332" y="1134"/>
                </a:lnTo>
                <a:lnTo>
                  <a:pt x="4316" y="1136"/>
                </a:lnTo>
                <a:lnTo>
                  <a:pt x="4298" y="1136"/>
                </a:lnTo>
                <a:lnTo>
                  <a:pt x="4298" y="1136"/>
                </a:lnTo>
                <a:lnTo>
                  <a:pt x="4262" y="1136"/>
                </a:lnTo>
                <a:lnTo>
                  <a:pt x="4240" y="1132"/>
                </a:lnTo>
                <a:lnTo>
                  <a:pt x="4216" y="1130"/>
                </a:lnTo>
                <a:lnTo>
                  <a:pt x="4182" y="1128"/>
                </a:lnTo>
                <a:lnTo>
                  <a:pt x="4182" y="1128"/>
                </a:lnTo>
                <a:lnTo>
                  <a:pt x="4146" y="1128"/>
                </a:lnTo>
                <a:lnTo>
                  <a:pt x="4122" y="1126"/>
                </a:lnTo>
                <a:lnTo>
                  <a:pt x="4100" y="1126"/>
                </a:lnTo>
                <a:lnTo>
                  <a:pt x="4064" y="1124"/>
                </a:lnTo>
                <a:lnTo>
                  <a:pt x="4064" y="1124"/>
                </a:lnTo>
                <a:lnTo>
                  <a:pt x="4030" y="1126"/>
                </a:lnTo>
                <a:lnTo>
                  <a:pt x="4006" y="1130"/>
                </a:lnTo>
                <a:lnTo>
                  <a:pt x="3984" y="1134"/>
                </a:lnTo>
                <a:lnTo>
                  <a:pt x="3948" y="1136"/>
                </a:lnTo>
                <a:lnTo>
                  <a:pt x="3948" y="1136"/>
                </a:lnTo>
                <a:lnTo>
                  <a:pt x="3890" y="1138"/>
                </a:lnTo>
                <a:lnTo>
                  <a:pt x="3832" y="1138"/>
                </a:lnTo>
                <a:lnTo>
                  <a:pt x="3832" y="1138"/>
                </a:lnTo>
                <a:lnTo>
                  <a:pt x="3814" y="1138"/>
                </a:lnTo>
                <a:lnTo>
                  <a:pt x="3798" y="1136"/>
                </a:lnTo>
                <a:lnTo>
                  <a:pt x="3774" y="1128"/>
                </a:lnTo>
                <a:lnTo>
                  <a:pt x="3752" y="1122"/>
                </a:lnTo>
                <a:lnTo>
                  <a:pt x="3736" y="1120"/>
                </a:lnTo>
                <a:lnTo>
                  <a:pt x="3716" y="1118"/>
                </a:lnTo>
                <a:lnTo>
                  <a:pt x="3716" y="1118"/>
                </a:lnTo>
                <a:lnTo>
                  <a:pt x="3698" y="1118"/>
                </a:lnTo>
                <a:lnTo>
                  <a:pt x="3682" y="1120"/>
                </a:lnTo>
                <a:lnTo>
                  <a:pt x="3658" y="1126"/>
                </a:lnTo>
                <a:lnTo>
                  <a:pt x="3636" y="1132"/>
                </a:lnTo>
                <a:lnTo>
                  <a:pt x="3620" y="1134"/>
                </a:lnTo>
                <a:lnTo>
                  <a:pt x="3600" y="1134"/>
                </a:lnTo>
                <a:lnTo>
                  <a:pt x="3600" y="1134"/>
                </a:lnTo>
                <a:lnTo>
                  <a:pt x="3566" y="1134"/>
                </a:lnTo>
                <a:lnTo>
                  <a:pt x="3542" y="1132"/>
                </a:lnTo>
                <a:lnTo>
                  <a:pt x="3518" y="1130"/>
                </a:lnTo>
                <a:lnTo>
                  <a:pt x="3484" y="1128"/>
                </a:lnTo>
                <a:lnTo>
                  <a:pt x="3484" y="1128"/>
                </a:lnTo>
                <a:lnTo>
                  <a:pt x="3450" y="1128"/>
                </a:lnTo>
                <a:lnTo>
                  <a:pt x="3426" y="1124"/>
                </a:lnTo>
                <a:lnTo>
                  <a:pt x="3402" y="1122"/>
                </a:lnTo>
                <a:lnTo>
                  <a:pt x="3368" y="1122"/>
                </a:lnTo>
                <a:lnTo>
                  <a:pt x="3368" y="1122"/>
                </a:lnTo>
                <a:lnTo>
                  <a:pt x="3334" y="1120"/>
                </a:lnTo>
                <a:lnTo>
                  <a:pt x="3310" y="1118"/>
                </a:lnTo>
                <a:lnTo>
                  <a:pt x="3286" y="1116"/>
                </a:lnTo>
                <a:lnTo>
                  <a:pt x="3252" y="1116"/>
                </a:lnTo>
                <a:lnTo>
                  <a:pt x="3252" y="1116"/>
                </a:lnTo>
                <a:lnTo>
                  <a:pt x="3218" y="1116"/>
                </a:lnTo>
                <a:lnTo>
                  <a:pt x="3194" y="1118"/>
                </a:lnTo>
                <a:lnTo>
                  <a:pt x="3170" y="1120"/>
                </a:lnTo>
                <a:lnTo>
                  <a:pt x="3136" y="1122"/>
                </a:lnTo>
                <a:lnTo>
                  <a:pt x="3136" y="1122"/>
                </a:lnTo>
                <a:lnTo>
                  <a:pt x="3102" y="1122"/>
                </a:lnTo>
                <a:lnTo>
                  <a:pt x="3078" y="1126"/>
                </a:lnTo>
                <a:lnTo>
                  <a:pt x="3054" y="1128"/>
                </a:lnTo>
                <a:lnTo>
                  <a:pt x="3020" y="1130"/>
                </a:lnTo>
                <a:lnTo>
                  <a:pt x="3020" y="1130"/>
                </a:lnTo>
                <a:lnTo>
                  <a:pt x="2986" y="1130"/>
                </a:lnTo>
                <a:lnTo>
                  <a:pt x="2962" y="1134"/>
                </a:lnTo>
                <a:lnTo>
                  <a:pt x="2938" y="1138"/>
                </a:lnTo>
                <a:lnTo>
                  <a:pt x="2904" y="1138"/>
                </a:lnTo>
                <a:lnTo>
                  <a:pt x="2904" y="1138"/>
                </a:lnTo>
                <a:lnTo>
                  <a:pt x="2884" y="1138"/>
                </a:lnTo>
                <a:lnTo>
                  <a:pt x="2870" y="1134"/>
                </a:lnTo>
                <a:lnTo>
                  <a:pt x="2856" y="1130"/>
                </a:lnTo>
                <a:lnTo>
                  <a:pt x="2846" y="1124"/>
                </a:lnTo>
                <a:lnTo>
                  <a:pt x="2834" y="1120"/>
                </a:lnTo>
                <a:lnTo>
                  <a:pt x="2822" y="1116"/>
                </a:lnTo>
                <a:lnTo>
                  <a:pt x="2808" y="1112"/>
                </a:lnTo>
                <a:lnTo>
                  <a:pt x="2788" y="1110"/>
                </a:lnTo>
                <a:lnTo>
                  <a:pt x="2788" y="1110"/>
                </a:lnTo>
                <a:lnTo>
                  <a:pt x="2754" y="1112"/>
                </a:lnTo>
                <a:lnTo>
                  <a:pt x="2730" y="1114"/>
                </a:lnTo>
                <a:lnTo>
                  <a:pt x="2706" y="1116"/>
                </a:lnTo>
                <a:lnTo>
                  <a:pt x="2672" y="1118"/>
                </a:lnTo>
                <a:lnTo>
                  <a:pt x="2672" y="1118"/>
                </a:lnTo>
                <a:lnTo>
                  <a:pt x="2556" y="1118"/>
                </a:lnTo>
                <a:lnTo>
                  <a:pt x="2556" y="1118"/>
                </a:lnTo>
                <a:lnTo>
                  <a:pt x="2536" y="1118"/>
                </a:lnTo>
                <a:lnTo>
                  <a:pt x="2522" y="1120"/>
                </a:lnTo>
                <a:lnTo>
                  <a:pt x="2498" y="1128"/>
                </a:lnTo>
                <a:lnTo>
                  <a:pt x="2474" y="1136"/>
                </a:lnTo>
                <a:lnTo>
                  <a:pt x="2458" y="1138"/>
                </a:lnTo>
                <a:lnTo>
                  <a:pt x="2440" y="1138"/>
                </a:lnTo>
                <a:lnTo>
                  <a:pt x="2440" y="1138"/>
                </a:lnTo>
                <a:lnTo>
                  <a:pt x="2404" y="1138"/>
                </a:lnTo>
                <a:lnTo>
                  <a:pt x="2382" y="1136"/>
                </a:lnTo>
                <a:lnTo>
                  <a:pt x="2358" y="1134"/>
                </a:lnTo>
                <a:lnTo>
                  <a:pt x="2324" y="1132"/>
                </a:lnTo>
                <a:lnTo>
                  <a:pt x="2324" y="1132"/>
                </a:lnTo>
                <a:lnTo>
                  <a:pt x="2288" y="1132"/>
                </a:lnTo>
                <a:lnTo>
                  <a:pt x="2266" y="1130"/>
                </a:lnTo>
                <a:lnTo>
                  <a:pt x="2242" y="1128"/>
                </a:lnTo>
                <a:lnTo>
                  <a:pt x="2208" y="1126"/>
                </a:lnTo>
                <a:lnTo>
                  <a:pt x="2208" y="1126"/>
                </a:lnTo>
                <a:lnTo>
                  <a:pt x="2172" y="1126"/>
                </a:lnTo>
                <a:lnTo>
                  <a:pt x="2150" y="1122"/>
                </a:lnTo>
                <a:lnTo>
                  <a:pt x="2126" y="1118"/>
                </a:lnTo>
                <a:lnTo>
                  <a:pt x="2092" y="1116"/>
                </a:lnTo>
                <a:lnTo>
                  <a:pt x="2092" y="1116"/>
                </a:lnTo>
                <a:lnTo>
                  <a:pt x="2056" y="1118"/>
                </a:lnTo>
                <a:lnTo>
                  <a:pt x="2034" y="1118"/>
                </a:lnTo>
                <a:lnTo>
                  <a:pt x="2010" y="1120"/>
                </a:lnTo>
                <a:lnTo>
                  <a:pt x="1976" y="1120"/>
                </a:lnTo>
                <a:lnTo>
                  <a:pt x="1976" y="1120"/>
                </a:lnTo>
                <a:lnTo>
                  <a:pt x="1916" y="1120"/>
                </a:lnTo>
                <a:lnTo>
                  <a:pt x="1858" y="1118"/>
                </a:lnTo>
                <a:lnTo>
                  <a:pt x="1858" y="1118"/>
                </a:lnTo>
                <a:lnTo>
                  <a:pt x="1800" y="1116"/>
                </a:lnTo>
                <a:lnTo>
                  <a:pt x="1742" y="1116"/>
                </a:lnTo>
                <a:lnTo>
                  <a:pt x="1742" y="1116"/>
                </a:lnTo>
                <a:lnTo>
                  <a:pt x="1626" y="1116"/>
                </a:lnTo>
                <a:lnTo>
                  <a:pt x="1626" y="1116"/>
                </a:lnTo>
                <a:lnTo>
                  <a:pt x="1592" y="1118"/>
                </a:lnTo>
                <a:lnTo>
                  <a:pt x="1568" y="1122"/>
                </a:lnTo>
                <a:lnTo>
                  <a:pt x="1546" y="1126"/>
                </a:lnTo>
                <a:lnTo>
                  <a:pt x="1510" y="1128"/>
                </a:lnTo>
                <a:lnTo>
                  <a:pt x="1510" y="1128"/>
                </a:lnTo>
                <a:lnTo>
                  <a:pt x="1476" y="1130"/>
                </a:lnTo>
                <a:lnTo>
                  <a:pt x="1452" y="1132"/>
                </a:lnTo>
                <a:lnTo>
                  <a:pt x="1428" y="1136"/>
                </a:lnTo>
                <a:lnTo>
                  <a:pt x="1394" y="1136"/>
                </a:lnTo>
                <a:lnTo>
                  <a:pt x="1394" y="1136"/>
                </a:lnTo>
                <a:lnTo>
                  <a:pt x="1376" y="1136"/>
                </a:lnTo>
                <a:lnTo>
                  <a:pt x="1360" y="1134"/>
                </a:lnTo>
                <a:lnTo>
                  <a:pt x="1336" y="1128"/>
                </a:lnTo>
                <a:lnTo>
                  <a:pt x="1312" y="1122"/>
                </a:lnTo>
                <a:lnTo>
                  <a:pt x="1298" y="1120"/>
                </a:lnTo>
                <a:lnTo>
                  <a:pt x="1278" y="1120"/>
                </a:lnTo>
                <a:lnTo>
                  <a:pt x="1278" y="1120"/>
                </a:lnTo>
                <a:lnTo>
                  <a:pt x="1244" y="1118"/>
                </a:lnTo>
                <a:lnTo>
                  <a:pt x="1220" y="1116"/>
                </a:lnTo>
                <a:lnTo>
                  <a:pt x="1196" y="1114"/>
                </a:lnTo>
                <a:lnTo>
                  <a:pt x="1162" y="1114"/>
                </a:lnTo>
                <a:lnTo>
                  <a:pt x="1162" y="1114"/>
                </a:lnTo>
                <a:lnTo>
                  <a:pt x="1104" y="1114"/>
                </a:lnTo>
                <a:lnTo>
                  <a:pt x="1046" y="1116"/>
                </a:lnTo>
                <a:lnTo>
                  <a:pt x="1046" y="1116"/>
                </a:lnTo>
                <a:lnTo>
                  <a:pt x="1026" y="1116"/>
                </a:lnTo>
                <a:lnTo>
                  <a:pt x="1012" y="1118"/>
                </a:lnTo>
                <a:lnTo>
                  <a:pt x="1000" y="1122"/>
                </a:lnTo>
                <a:lnTo>
                  <a:pt x="988" y="1126"/>
                </a:lnTo>
                <a:lnTo>
                  <a:pt x="976" y="1130"/>
                </a:lnTo>
                <a:lnTo>
                  <a:pt x="964" y="1134"/>
                </a:lnTo>
                <a:lnTo>
                  <a:pt x="950" y="1136"/>
                </a:lnTo>
                <a:lnTo>
                  <a:pt x="930" y="1138"/>
                </a:lnTo>
                <a:lnTo>
                  <a:pt x="930" y="1138"/>
                </a:lnTo>
                <a:lnTo>
                  <a:pt x="910" y="1136"/>
                </a:lnTo>
                <a:lnTo>
                  <a:pt x="896" y="1134"/>
                </a:lnTo>
                <a:lnTo>
                  <a:pt x="884" y="1130"/>
                </a:lnTo>
                <a:lnTo>
                  <a:pt x="872" y="1126"/>
                </a:lnTo>
                <a:lnTo>
                  <a:pt x="860" y="1120"/>
                </a:lnTo>
                <a:lnTo>
                  <a:pt x="848" y="1116"/>
                </a:lnTo>
                <a:lnTo>
                  <a:pt x="834" y="1114"/>
                </a:lnTo>
                <a:lnTo>
                  <a:pt x="814" y="1112"/>
                </a:lnTo>
                <a:lnTo>
                  <a:pt x="814" y="1112"/>
                </a:lnTo>
                <a:lnTo>
                  <a:pt x="794" y="1112"/>
                </a:lnTo>
                <a:lnTo>
                  <a:pt x="780" y="1114"/>
                </a:lnTo>
                <a:lnTo>
                  <a:pt x="756" y="1120"/>
                </a:lnTo>
                <a:lnTo>
                  <a:pt x="732" y="1128"/>
                </a:lnTo>
                <a:lnTo>
                  <a:pt x="718" y="1130"/>
                </a:lnTo>
                <a:lnTo>
                  <a:pt x="698" y="1130"/>
                </a:lnTo>
                <a:lnTo>
                  <a:pt x="698" y="1130"/>
                </a:lnTo>
                <a:lnTo>
                  <a:pt x="678" y="1130"/>
                </a:lnTo>
                <a:lnTo>
                  <a:pt x="664" y="1126"/>
                </a:lnTo>
                <a:lnTo>
                  <a:pt x="640" y="1120"/>
                </a:lnTo>
                <a:lnTo>
                  <a:pt x="616" y="1114"/>
                </a:lnTo>
                <a:lnTo>
                  <a:pt x="600" y="1112"/>
                </a:lnTo>
                <a:lnTo>
                  <a:pt x="582" y="1112"/>
                </a:lnTo>
                <a:lnTo>
                  <a:pt x="582" y="1112"/>
                </a:lnTo>
                <a:lnTo>
                  <a:pt x="562" y="1112"/>
                </a:lnTo>
                <a:lnTo>
                  <a:pt x="548" y="1114"/>
                </a:lnTo>
                <a:lnTo>
                  <a:pt x="524" y="1120"/>
                </a:lnTo>
                <a:lnTo>
                  <a:pt x="500" y="1126"/>
                </a:lnTo>
                <a:lnTo>
                  <a:pt x="484" y="1128"/>
                </a:lnTo>
                <a:lnTo>
                  <a:pt x="466" y="1130"/>
                </a:lnTo>
                <a:lnTo>
                  <a:pt x="466" y="1130"/>
                </a:lnTo>
                <a:lnTo>
                  <a:pt x="430" y="1128"/>
                </a:lnTo>
                <a:lnTo>
                  <a:pt x="408" y="1128"/>
                </a:lnTo>
                <a:lnTo>
                  <a:pt x="384" y="1126"/>
                </a:lnTo>
                <a:lnTo>
                  <a:pt x="350" y="1126"/>
                </a:lnTo>
                <a:lnTo>
                  <a:pt x="350" y="1126"/>
                </a:lnTo>
                <a:lnTo>
                  <a:pt x="314" y="1126"/>
                </a:lnTo>
                <a:lnTo>
                  <a:pt x="292" y="1130"/>
                </a:lnTo>
                <a:lnTo>
                  <a:pt x="268" y="1134"/>
                </a:lnTo>
                <a:lnTo>
                  <a:pt x="234" y="1136"/>
                </a:lnTo>
                <a:lnTo>
                  <a:pt x="234" y="1136"/>
                </a:lnTo>
                <a:lnTo>
                  <a:pt x="214" y="1136"/>
                </a:lnTo>
                <a:lnTo>
                  <a:pt x="198" y="1134"/>
                </a:lnTo>
                <a:lnTo>
                  <a:pt x="176" y="1130"/>
                </a:lnTo>
                <a:lnTo>
                  <a:pt x="152" y="1124"/>
                </a:lnTo>
                <a:lnTo>
                  <a:pt x="136" y="1122"/>
                </a:lnTo>
                <a:lnTo>
                  <a:pt x="118" y="1122"/>
                </a:lnTo>
                <a:lnTo>
                  <a:pt x="118" y="1122"/>
                </a:lnTo>
                <a:lnTo>
                  <a:pt x="82" y="1124"/>
                </a:lnTo>
                <a:lnTo>
                  <a:pt x="58" y="1126"/>
                </a:lnTo>
                <a:lnTo>
                  <a:pt x="34" y="1128"/>
                </a:lnTo>
                <a:lnTo>
                  <a:pt x="0" y="1128"/>
                </a:lnTo>
                <a:lnTo>
                  <a:pt x="0" y="1112"/>
                </a:lnTo>
                <a:close/>
              </a:path>
            </a:pathLst>
          </a:custGeom>
          <a:gradFill flip="none" rotWithShape="1">
            <a:gsLst>
              <a:gs pos="100000">
                <a:schemeClr val="accent1">
                  <a:lumMod val="91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67000">
                <a:srgbClr val="92D050"/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87" name="Freeform 5"/>
          <p:cNvSpPr>
            <a:spLocks/>
          </p:cNvSpPr>
          <p:nvPr/>
        </p:nvSpPr>
        <p:spPr bwMode="auto">
          <a:xfrm>
            <a:off x="0" y="1144065"/>
            <a:ext cx="7559675" cy="703852"/>
          </a:xfrm>
          <a:custGeom>
            <a:avLst/>
            <a:gdLst>
              <a:gd name="T0" fmla="*/ 4762 w 4762"/>
              <a:gd name="T1" fmla="*/ 1114 h 1138"/>
              <a:gd name="T2" fmla="*/ 4704 w 4762"/>
              <a:gd name="T3" fmla="*/ 1134 h 1138"/>
              <a:gd name="T4" fmla="*/ 4530 w 4762"/>
              <a:gd name="T5" fmla="*/ 1136 h 1138"/>
              <a:gd name="T6" fmla="*/ 4448 w 4762"/>
              <a:gd name="T7" fmla="*/ 1122 h 1138"/>
              <a:gd name="T8" fmla="*/ 4394 w 4762"/>
              <a:gd name="T9" fmla="*/ 1120 h 1138"/>
              <a:gd name="T10" fmla="*/ 4316 w 4762"/>
              <a:gd name="T11" fmla="*/ 1136 h 1138"/>
              <a:gd name="T12" fmla="*/ 4240 w 4762"/>
              <a:gd name="T13" fmla="*/ 1132 h 1138"/>
              <a:gd name="T14" fmla="*/ 4146 w 4762"/>
              <a:gd name="T15" fmla="*/ 1128 h 1138"/>
              <a:gd name="T16" fmla="*/ 4064 w 4762"/>
              <a:gd name="T17" fmla="*/ 1124 h 1138"/>
              <a:gd name="T18" fmla="*/ 3948 w 4762"/>
              <a:gd name="T19" fmla="*/ 1136 h 1138"/>
              <a:gd name="T20" fmla="*/ 3832 w 4762"/>
              <a:gd name="T21" fmla="*/ 1138 h 1138"/>
              <a:gd name="T22" fmla="*/ 3752 w 4762"/>
              <a:gd name="T23" fmla="*/ 1122 h 1138"/>
              <a:gd name="T24" fmla="*/ 3698 w 4762"/>
              <a:gd name="T25" fmla="*/ 1118 h 1138"/>
              <a:gd name="T26" fmla="*/ 3620 w 4762"/>
              <a:gd name="T27" fmla="*/ 1134 h 1138"/>
              <a:gd name="T28" fmla="*/ 3542 w 4762"/>
              <a:gd name="T29" fmla="*/ 1132 h 1138"/>
              <a:gd name="T30" fmla="*/ 3450 w 4762"/>
              <a:gd name="T31" fmla="*/ 1128 h 1138"/>
              <a:gd name="T32" fmla="*/ 3368 w 4762"/>
              <a:gd name="T33" fmla="*/ 1122 h 1138"/>
              <a:gd name="T34" fmla="*/ 3252 w 4762"/>
              <a:gd name="T35" fmla="*/ 1116 h 1138"/>
              <a:gd name="T36" fmla="*/ 3170 w 4762"/>
              <a:gd name="T37" fmla="*/ 1120 h 1138"/>
              <a:gd name="T38" fmla="*/ 3078 w 4762"/>
              <a:gd name="T39" fmla="*/ 1126 h 1138"/>
              <a:gd name="T40" fmla="*/ 2986 w 4762"/>
              <a:gd name="T41" fmla="*/ 1130 h 1138"/>
              <a:gd name="T42" fmla="*/ 2904 w 4762"/>
              <a:gd name="T43" fmla="*/ 1138 h 1138"/>
              <a:gd name="T44" fmla="*/ 2846 w 4762"/>
              <a:gd name="T45" fmla="*/ 1124 h 1138"/>
              <a:gd name="T46" fmla="*/ 2788 w 4762"/>
              <a:gd name="T47" fmla="*/ 1110 h 1138"/>
              <a:gd name="T48" fmla="*/ 2706 w 4762"/>
              <a:gd name="T49" fmla="*/ 1116 h 1138"/>
              <a:gd name="T50" fmla="*/ 2556 w 4762"/>
              <a:gd name="T51" fmla="*/ 1118 h 1138"/>
              <a:gd name="T52" fmla="*/ 2474 w 4762"/>
              <a:gd name="T53" fmla="*/ 1136 h 1138"/>
              <a:gd name="T54" fmla="*/ 2404 w 4762"/>
              <a:gd name="T55" fmla="*/ 1138 h 1138"/>
              <a:gd name="T56" fmla="*/ 2324 w 4762"/>
              <a:gd name="T57" fmla="*/ 1132 h 1138"/>
              <a:gd name="T58" fmla="*/ 2208 w 4762"/>
              <a:gd name="T59" fmla="*/ 1126 h 1138"/>
              <a:gd name="T60" fmla="*/ 2126 w 4762"/>
              <a:gd name="T61" fmla="*/ 1118 h 1138"/>
              <a:gd name="T62" fmla="*/ 2034 w 4762"/>
              <a:gd name="T63" fmla="*/ 1118 h 1138"/>
              <a:gd name="T64" fmla="*/ 1916 w 4762"/>
              <a:gd name="T65" fmla="*/ 1120 h 1138"/>
              <a:gd name="T66" fmla="*/ 1742 w 4762"/>
              <a:gd name="T67" fmla="*/ 1116 h 1138"/>
              <a:gd name="T68" fmla="*/ 1592 w 4762"/>
              <a:gd name="T69" fmla="*/ 1118 h 1138"/>
              <a:gd name="T70" fmla="*/ 1510 w 4762"/>
              <a:gd name="T71" fmla="*/ 1128 h 1138"/>
              <a:gd name="T72" fmla="*/ 1394 w 4762"/>
              <a:gd name="T73" fmla="*/ 1136 h 1138"/>
              <a:gd name="T74" fmla="*/ 1336 w 4762"/>
              <a:gd name="T75" fmla="*/ 1128 h 1138"/>
              <a:gd name="T76" fmla="*/ 1278 w 4762"/>
              <a:gd name="T77" fmla="*/ 1120 h 1138"/>
              <a:gd name="T78" fmla="*/ 1162 w 4762"/>
              <a:gd name="T79" fmla="*/ 1114 h 1138"/>
              <a:gd name="T80" fmla="*/ 1046 w 4762"/>
              <a:gd name="T81" fmla="*/ 1116 h 1138"/>
              <a:gd name="T82" fmla="*/ 988 w 4762"/>
              <a:gd name="T83" fmla="*/ 1126 h 1138"/>
              <a:gd name="T84" fmla="*/ 930 w 4762"/>
              <a:gd name="T85" fmla="*/ 1138 h 1138"/>
              <a:gd name="T86" fmla="*/ 884 w 4762"/>
              <a:gd name="T87" fmla="*/ 1130 h 1138"/>
              <a:gd name="T88" fmla="*/ 834 w 4762"/>
              <a:gd name="T89" fmla="*/ 1114 h 1138"/>
              <a:gd name="T90" fmla="*/ 780 w 4762"/>
              <a:gd name="T91" fmla="*/ 1114 h 1138"/>
              <a:gd name="T92" fmla="*/ 698 w 4762"/>
              <a:gd name="T93" fmla="*/ 1130 h 1138"/>
              <a:gd name="T94" fmla="*/ 640 w 4762"/>
              <a:gd name="T95" fmla="*/ 1120 h 1138"/>
              <a:gd name="T96" fmla="*/ 582 w 4762"/>
              <a:gd name="T97" fmla="*/ 1112 h 1138"/>
              <a:gd name="T98" fmla="*/ 500 w 4762"/>
              <a:gd name="T99" fmla="*/ 1126 h 1138"/>
              <a:gd name="T100" fmla="*/ 430 w 4762"/>
              <a:gd name="T101" fmla="*/ 1128 h 1138"/>
              <a:gd name="T102" fmla="*/ 350 w 4762"/>
              <a:gd name="T103" fmla="*/ 1126 h 1138"/>
              <a:gd name="T104" fmla="*/ 234 w 4762"/>
              <a:gd name="T105" fmla="*/ 1136 h 1138"/>
              <a:gd name="T106" fmla="*/ 176 w 4762"/>
              <a:gd name="T107" fmla="*/ 1130 h 1138"/>
              <a:gd name="T108" fmla="*/ 118 w 4762"/>
              <a:gd name="T109" fmla="*/ 1122 h 1138"/>
              <a:gd name="T110" fmla="*/ 0 w 4762"/>
              <a:gd name="T111" fmla="*/ 1128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762" h="1138">
                <a:moveTo>
                  <a:pt x="0" y="1112"/>
                </a:moveTo>
                <a:lnTo>
                  <a:pt x="0" y="0"/>
                </a:lnTo>
                <a:lnTo>
                  <a:pt x="4762" y="0"/>
                </a:lnTo>
                <a:lnTo>
                  <a:pt x="4762" y="1114"/>
                </a:lnTo>
                <a:lnTo>
                  <a:pt x="4762" y="1128"/>
                </a:lnTo>
                <a:lnTo>
                  <a:pt x="4762" y="1134"/>
                </a:lnTo>
                <a:lnTo>
                  <a:pt x="4762" y="1134"/>
                </a:lnTo>
                <a:lnTo>
                  <a:pt x="4704" y="1134"/>
                </a:lnTo>
                <a:lnTo>
                  <a:pt x="4646" y="1136"/>
                </a:lnTo>
                <a:lnTo>
                  <a:pt x="4646" y="1136"/>
                </a:lnTo>
                <a:lnTo>
                  <a:pt x="4530" y="1136"/>
                </a:lnTo>
                <a:lnTo>
                  <a:pt x="4530" y="1136"/>
                </a:lnTo>
                <a:lnTo>
                  <a:pt x="4510" y="1134"/>
                </a:lnTo>
                <a:lnTo>
                  <a:pt x="4494" y="1132"/>
                </a:lnTo>
                <a:lnTo>
                  <a:pt x="4472" y="1128"/>
                </a:lnTo>
                <a:lnTo>
                  <a:pt x="4448" y="1122"/>
                </a:lnTo>
                <a:lnTo>
                  <a:pt x="4432" y="1120"/>
                </a:lnTo>
                <a:lnTo>
                  <a:pt x="4414" y="1118"/>
                </a:lnTo>
                <a:lnTo>
                  <a:pt x="4414" y="1118"/>
                </a:lnTo>
                <a:lnTo>
                  <a:pt x="4394" y="1120"/>
                </a:lnTo>
                <a:lnTo>
                  <a:pt x="4378" y="1122"/>
                </a:lnTo>
                <a:lnTo>
                  <a:pt x="4356" y="1128"/>
                </a:lnTo>
                <a:lnTo>
                  <a:pt x="4332" y="1134"/>
                </a:lnTo>
                <a:lnTo>
                  <a:pt x="4316" y="1136"/>
                </a:lnTo>
                <a:lnTo>
                  <a:pt x="4298" y="1136"/>
                </a:lnTo>
                <a:lnTo>
                  <a:pt x="4298" y="1136"/>
                </a:lnTo>
                <a:lnTo>
                  <a:pt x="4262" y="1136"/>
                </a:lnTo>
                <a:lnTo>
                  <a:pt x="4240" y="1132"/>
                </a:lnTo>
                <a:lnTo>
                  <a:pt x="4216" y="1130"/>
                </a:lnTo>
                <a:lnTo>
                  <a:pt x="4182" y="1128"/>
                </a:lnTo>
                <a:lnTo>
                  <a:pt x="4182" y="1128"/>
                </a:lnTo>
                <a:lnTo>
                  <a:pt x="4146" y="1128"/>
                </a:lnTo>
                <a:lnTo>
                  <a:pt x="4122" y="1126"/>
                </a:lnTo>
                <a:lnTo>
                  <a:pt x="4100" y="1126"/>
                </a:lnTo>
                <a:lnTo>
                  <a:pt x="4064" y="1124"/>
                </a:lnTo>
                <a:lnTo>
                  <a:pt x="4064" y="1124"/>
                </a:lnTo>
                <a:lnTo>
                  <a:pt x="4030" y="1126"/>
                </a:lnTo>
                <a:lnTo>
                  <a:pt x="4006" y="1130"/>
                </a:lnTo>
                <a:lnTo>
                  <a:pt x="3984" y="1134"/>
                </a:lnTo>
                <a:lnTo>
                  <a:pt x="3948" y="1136"/>
                </a:lnTo>
                <a:lnTo>
                  <a:pt x="3948" y="1136"/>
                </a:lnTo>
                <a:lnTo>
                  <a:pt x="3890" y="1138"/>
                </a:lnTo>
                <a:lnTo>
                  <a:pt x="3832" y="1138"/>
                </a:lnTo>
                <a:lnTo>
                  <a:pt x="3832" y="1138"/>
                </a:lnTo>
                <a:lnTo>
                  <a:pt x="3814" y="1138"/>
                </a:lnTo>
                <a:lnTo>
                  <a:pt x="3798" y="1136"/>
                </a:lnTo>
                <a:lnTo>
                  <a:pt x="3774" y="1128"/>
                </a:lnTo>
                <a:lnTo>
                  <a:pt x="3752" y="1122"/>
                </a:lnTo>
                <a:lnTo>
                  <a:pt x="3736" y="1120"/>
                </a:lnTo>
                <a:lnTo>
                  <a:pt x="3716" y="1118"/>
                </a:lnTo>
                <a:lnTo>
                  <a:pt x="3716" y="1118"/>
                </a:lnTo>
                <a:lnTo>
                  <a:pt x="3698" y="1118"/>
                </a:lnTo>
                <a:lnTo>
                  <a:pt x="3682" y="1120"/>
                </a:lnTo>
                <a:lnTo>
                  <a:pt x="3658" y="1126"/>
                </a:lnTo>
                <a:lnTo>
                  <a:pt x="3636" y="1132"/>
                </a:lnTo>
                <a:lnTo>
                  <a:pt x="3620" y="1134"/>
                </a:lnTo>
                <a:lnTo>
                  <a:pt x="3600" y="1134"/>
                </a:lnTo>
                <a:lnTo>
                  <a:pt x="3600" y="1134"/>
                </a:lnTo>
                <a:lnTo>
                  <a:pt x="3566" y="1134"/>
                </a:lnTo>
                <a:lnTo>
                  <a:pt x="3542" y="1132"/>
                </a:lnTo>
                <a:lnTo>
                  <a:pt x="3518" y="1130"/>
                </a:lnTo>
                <a:lnTo>
                  <a:pt x="3484" y="1128"/>
                </a:lnTo>
                <a:lnTo>
                  <a:pt x="3484" y="1128"/>
                </a:lnTo>
                <a:lnTo>
                  <a:pt x="3450" y="1128"/>
                </a:lnTo>
                <a:lnTo>
                  <a:pt x="3426" y="1124"/>
                </a:lnTo>
                <a:lnTo>
                  <a:pt x="3402" y="1122"/>
                </a:lnTo>
                <a:lnTo>
                  <a:pt x="3368" y="1122"/>
                </a:lnTo>
                <a:lnTo>
                  <a:pt x="3368" y="1122"/>
                </a:lnTo>
                <a:lnTo>
                  <a:pt x="3334" y="1120"/>
                </a:lnTo>
                <a:lnTo>
                  <a:pt x="3310" y="1118"/>
                </a:lnTo>
                <a:lnTo>
                  <a:pt x="3286" y="1116"/>
                </a:lnTo>
                <a:lnTo>
                  <a:pt x="3252" y="1116"/>
                </a:lnTo>
                <a:lnTo>
                  <a:pt x="3252" y="1116"/>
                </a:lnTo>
                <a:lnTo>
                  <a:pt x="3218" y="1116"/>
                </a:lnTo>
                <a:lnTo>
                  <a:pt x="3194" y="1118"/>
                </a:lnTo>
                <a:lnTo>
                  <a:pt x="3170" y="1120"/>
                </a:lnTo>
                <a:lnTo>
                  <a:pt x="3136" y="1122"/>
                </a:lnTo>
                <a:lnTo>
                  <a:pt x="3136" y="1122"/>
                </a:lnTo>
                <a:lnTo>
                  <a:pt x="3102" y="1122"/>
                </a:lnTo>
                <a:lnTo>
                  <a:pt x="3078" y="1126"/>
                </a:lnTo>
                <a:lnTo>
                  <a:pt x="3054" y="1128"/>
                </a:lnTo>
                <a:lnTo>
                  <a:pt x="3020" y="1130"/>
                </a:lnTo>
                <a:lnTo>
                  <a:pt x="3020" y="1130"/>
                </a:lnTo>
                <a:lnTo>
                  <a:pt x="2986" y="1130"/>
                </a:lnTo>
                <a:lnTo>
                  <a:pt x="2962" y="1134"/>
                </a:lnTo>
                <a:lnTo>
                  <a:pt x="2938" y="1138"/>
                </a:lnTo>
                <a:lnTo>
                  <a:pt x="2904" y="1138"/>
                </a:lnTo>
                <a:lnTo>
                  <a:pt x="2904" y="1138"/>
                </a:lnTo>
                <a:lnTo>
                  <a:pt x="2884" y="1138"/>
                </a:lnTo>
                <a:lnTo>
                  <a:pt x="2870" y="1134"/>
                </a:lnTo>
                <a:lnTo>
                  <a:pt x="2856" y="1130"/>
                </a:lnTo>
                <a:lnTo>
                  <a:pt x="2846" y="1124"/>
                </a:lnTo>
                <a:lnTo>
                  <a:pt x="2834" y="1120"/>
                </a:lnTo>
                <a:lnTo>
                  <a:pt x="2822" y="1116"/>
                </a:lnTo>
                <a:lnTo>
                  <a:pt x="2808" y="1112"/>
                </a:lnTo>
                <a:lnTo>
                  <a:pt x="2788" y="1110"/>
                </a:lnTo>
                <a:lnTo>
                  <a:pt x="2788" y="1110"/>
                </a:lnTo>
                <a:lnTo>
                  <a:pt x="2754" y="1112"/>
                </a:lnTo>
                <a:lnTo>
                  <a:pt x="2730" y="1114"/>
                </a:lnTo>
                <a:lnTo>
                  <a:pt x="2706" y="1116"/>
                </a:lnTo>
                <a:lnTo>
                  <a:pt x="2672" y="1118"/>
                </a:lnTo>
                <a:lnTo>
                  <a:pt x="2672" y="1118"/>
                </a:lnTo>
                <a:lnTo>
                  <a:pt x="2556" y="1118"/>
                </a:lnTo>
                <a:lnTo>
                  <a:pt x="2556" y="1118"/>
                </a:lnTo>
                <a:lnTo>
                  <a:pt x="2536" y="1118"/>
                </a:lnTo>
                <a:lnTo>
                  <a:pt x="2522" y="1120"/>
                </a:lnTo>
                <a:lnTo>
                  <a:pt x="2498" y="1128"/>
                </a:lnTo>
                <a:lnTo>
                  <a:pt x="2474" y="1136"/>
                </a:lnTo>
                <a:lnTo>
                  <a:pt x="2458" y="1138"/>
                </a:lnTo>
                <a:lnTo>
                  <a:pt x="2440" y="1138"/>
                </a:lnTo>
                <a:lnTo>
                  <a:pt x="2440" y="1138"/>
                </a:lnTo>
                <a:lnTo>
                  <a:pt x="2404" y="1138"/>
                </a:lnTo>
                <a:lnTo>
                  <a:pt x="2382" y="1136"/>
                </a:lnTo>
                <a:lnTo>
                  <a:pt x="2358" y="1134"/>
                </a:lnTo>
                <a:lnTo>
                  <a:pt x="2324" y="1132"/>
                </a:lnTo>
                <a:lnTo>
                  <a:pt x="2324" y="1132"/>
                </a:lnTo>
                <a:lnTo>
                  <a:pt x="2288" y="1132"/>
                </a:lnTo>
                <a:lnTo>
                  <a:pt x="2266" y="1130"/>
                </a:lnTo>
                <a:lnTo>
                  <a:pt x="2242" y="1128"/>
                </a:lnTo>
                <a:lnTo>
                  <a:pt x="2208" y="1126"/>
                </a:lnTo>
                <a:lnTo>
                  <a:pt x="2208" y="1126"/>
                </a:lnTo>
                <a:lnTo>
                  <a:pt x="2172" y="1126"/>
                </a:lnTo>
                <a:lnTo>
                  <a:pt x="2150" y="1122"/>
                </a:lnTo>
                <a:lnTo>
                  <a:pt x="2126" y="1118"/>
                </a:lnTo>
                <a:lnTo>
                  <a:pt x="2092" y="1116"/>
                </a:lnTo>
                <a:lnTo>
                  <a:pt x="2092" y="1116"/>
                </a:lnTo>
                <a:lnTo>
                  <a:pt x="2056" y="1118"/>
                </a:lnTo>
                <a:lnTo>
                  <a:pt x="2034" y="1118"/>
                </a:lnTo>
                <a:lnTo>
                  <a:pt x="2010" y="1120"/>
                </a:lnTo>
                <a:lnTo>
                  <a:pt x="1976" y="1120"/>
                </a:lnTo>
                <a:lnTo>
                  <a:pt x="1976" y="1120"/>
                </a:lnTo>
                <a:lnTo>
                  <a:pt x="1916" y="1120"/>
                </a:lnTo>
                <a:lnTo>
                  <a:pt x="1858" y="1118"/>
                </a:lnTo>
                <a:lnTo>
                  <a:pt x="1858" y="1118"/>
                </a:lnTo>
                <a:lnTo>
                  <a:pt x="1800" y="1116"/>
                </a:lnTo>
                <a:lnTo>
                  <a:pt x="1742" y="1116"/>
                </a:lnTo>
                <a:lnTo>
                  <a:pt x="1742" y="1116"/>
                </a:lnTo>
                <a:lnTo>
                  <a:pt x="1626" y="1116"/>
                </a:lnTo>
                <a:lnTo>
                  <a:pt x="1626" y="1116"/>
                </a:lnTo>
                <a:lnTo>
                  <a:pt x="1592" y="1118"/>
                </a:lnTo>
                <a:lnTo>
                  <a:pt x="1568" y="1122"/>
                </a:lnTo>
                <a:lnTo>
                  <a:pt x="1546" y="1126"/>
                </a:lnTo>
                <a:lnTo>
                  <a:pt x="1510" y="1128"/>
                </a:lnTo>
                <a:lnTo>
                  <a:pt x="1510" y="1128"/>
                </a:lnTo>
                <a:lnTo>
                  <a:pt x="1476" y="1130"/>
                </a:lnTo>
                <a:lnTo>
                  <a:pt x="1452" y="1132"/>
                </a:lnTo>
                <a:lnTo>
                  <a:pt x="1428" y="1136"/>
                </a:lnTo>
                <a:lnTo>
                  <a:pt x="1394" y="1136"/>
                </a:lnTo>
                <a:lnTo>
                  <a:pt x="1394" y="1136"/>
                </a:lnTo>
                <a:lnTo>
                  <a:pt x="1376" y="1136"/>
                </a:lnTo>
                <a:lnTo>
                  <a:pt x="1360" y="1134"/>
                </a:lnTo>
                <a:lnTo>
                  <a:pt x="1336" y="1128"/>
                </a:lnTo>
                <a:lnTo>
                  <a:pt x="1312" y="1122"/>
                </a:lnTo>
                <a:lnTo>
                  <a:pt x="1298" y="1120"/>
                </a:lnTo>
                <a:lnTo>
                  <a:pt x="1278" y="1120"/>
                </a:lnTo>
                <a:lnTo>
                  <a:pt x="1278" y="1120"/>
                </a:lnTo>
                <a:lnTo>
                  <a:pt x="1244" y="1118"/>
                </a:lnTo>
                <a:lnTo>
                  <a:pt x="1220" y="1116"/>
                </a:lnTo>
                <a:lnTo>
                  <a:pt x="1196" y="1114"/>
                </a:lnTo>
                <a:lnTo>
                  <a:pt x="1162" y="1114"/>
                </a:lnTo>
                <a:lnTo>
                  <a:pt x="1162" y="1114"/>
                </a:lnTo>
                <a:lnTo>
                  <a:pt x="1104" y="1114"/>
                </a:lnTo>
                <a:lnTo>
                  <a:pt x="1046" y="1116"/>
                </a:lnTo>
                <a:lnTo>
                  <a:pt x="1046" y="1116"/>
                </a:lnTo>
                <a:lnTo>
                  <a:pt x="1026" y="1116"/>
                </a:lnTo>
                <a:lnTo>
                  <a:pt x="1012" y="1118"/>
                </a:lnTo>
                <a:lnTo>
                  <a:pt x="1000" y="1122"/>
                </a:lnTo>
                <a:lnTo>
                  <a:pt x="988" y="1126"/>
                </a:lnTo>
                <a:lnTo>
                  <a:pt x="976" y="1130"/>
                </a:lnTo>
                <a:lnTo>
                  <a:pt x="964" y="1134"/>
                </a:lnTo>
                <a:lnTo>
                  <a:pt x="950" y="1136"/>
                </a:lnTo>
                <a:lnTo>
                  <a:pt x="930" y="1138"/>
                </a:lnTo>
                <a:lnTo>
                  <a:pt x="930" y="1138"/>
                </a:lnTo>
                <a:lnTo>
                  <a:pt x="910" y="1136"/>
                </a:lnTo>
                <a:lnTo>
                  <a:pt x="896" y="1134"/>
                </a:lnTo>
                <a:lnTo>
                  <a:pt x="884" y="1130"/>
                </a:lnTo>
                <a:lnTo>
                  <a:pt x="872" y="1126"/>
                </a:lnTo>
                <a:lnTo>
                  <a:pt x="860" y="1120"/>
                </a:lnTo>
                <a:lnTo>
                  <a:pt x="848" y="1116"/>
                </a:lnTo>
                <a:lnTo>
                  <a:pt x="834" y="1114"/>
                </a:lnTo>
                <a:lnTo>
                  <a:pt x="814" y="1112"/>
                </a:lnTo>
                <a:lnTo>
                  <a:pt x="814" y="1112"/>
                </a:lnTo>
                <a:lnTo>
                  <a:pt x="794" y="1112"/>
                </a:lnTo>
                <a:lnTo>
                  <a:pt x="780" y="1114"/>
                </a:lnTo>
                <a:lnTo>
                  <a:pt x="756" y="1120"/>
                </a:lnTo>
                <a:lnTo>
                  <a:pt x="732" y="1128"/>
                </a:lnTo>
                <a:lnTo>
                  <a:pt x="718" y="1130"/>
                </a:lnTo>
                <a:lnTo>
                  <a:pt x="698" y="1130"/>
                </a:lnTo>
                <a:lnTo>
                  <a:pt x="698" y="1130"/>
                </a:lnTo>
                <a:lnTo>
                  <a:pt x="678" y="1130"/>
                </a:lnTo>
                <a:lnTo>
                  <a:pt x="664" y="1126"/>
                </a:lnTo>
                <a:lnTo>
                  <a:pt x="640" y="1120"/>
                </a:lnTo>
                <a:lnTo>
                  <a:pt x="616" y="1114"/>
                </a:lnTo>
                <a:lnTo>
                  <a:pt x="600" y="1112"/>
                </a:lnTo>
                <a:lnTo>
                  <a:pt x="582" y="1112"/>
                </a:lnTo>
                <a:lnTo>
                  <a:pt x="582" y="1112"/>
                </a:lnTo>
                <a:lnTo>
                  <a:pt x="562" y="1112"/>
                </a:lnTo>
                <a:lnTo>
                  <a:pt x="548" y="1114"/>
                </a:lnTo>
                <a:lnTo>
                  <a:pt x="524" y="1120"/>
                </a:lnTo>
                <a:lnTo>
                  <a:pt x="500" y="1126"/>
                </a:lnTo>
                <a:lnTo>
                  <a:pt x="484" y="1128"/>
                </a:lnTo>
                <a:lnTo>
                  <a:pt x="466" y="1130"/>
                </a:lnTo>
                <a:lnTo>
                  <a:pt x="466" y="1130"/>
                </a:lnTo>
                <a:lnTo>
                  <a:pt x="430" y="1128"/>
                </a:lnTo>
                <a:lnTo>
                  <a:pt x="408" y="1128"/>
                </a:lnTo>
                <a:lnTo>
                  <a:pt x="384" y="1126"/>
                </a:lnTo>
                <a:lnTo>
                  <a:pt x="350" y="1126"/>
                </a:lnTo>
                <a:lnTo>
                  <a:pt x="350" y="1126"/>
                </a:lnTo>
                <a:lnTo>
                  <a:pt x="314" y="1126"/>
                </a:lnTo>
                <a:lnTo>
                  <a:pt x="292" y="1130"/>
                </a:lnTo>
                <a:lnTo>
                  <a:pt x="268" y="1134"/>
                </a:lnTo>
                <a:lnTo>
                  <a:pt x="234" y="1136"/>
                </a:lnTo>
                <a:lnTo>
                  <a:pt x="234" y="1136"/>
                </a:lnTo>
                <a:lnTo>
                  <a:pt x="214" y="1136"/>
                </a:lnTo>
                <a:lnTo>
                  <a:pt x="198" y="1134"/>
                </a:lnTo>
                <a:lnTo>
                  <a:pt x="176" y="1130"/>
                </a:lnTo>
                <a:lnTo>
                  <a:pt x="152" y="1124"/>
                </a:lnTo>
                <a:lnTo>
                  <a:pt x="136" y="1122"/>
                </a:lnTo>
                <a:lnTo>
                  <a:pt x="118" y="1122"/>
                </a:lnTo>
                <a:lnTo>
                  <a:pt x="118" y="1122"/>
                </a:lnTo>
                <a:lnTo>
                  <a:pt x="82" y="1124"/>
                </a:lnTo>
                <a:lnTo>
                  <a:pt x="58" y="1126"/>
                </a:lnTo>
                <a:lnTo>
                  <a:pt x="34" y="1128"/>
                </a:lnTo>
                <a:lnTo>
                  <a:pt x="0" y="1128"/>
                </a:lnTo>
                <a:lnTo>
                  <a:pt x="0" y="1112"/>
                </a:lnTo>
                <a:close/>
              </a:path>
            </a:pathLst>
          </a:custGeom>
          <a:gradFill flip="none" rotWithShape="1">
            <a:gsLst>
              <a:gs pos="56000">
                <a:srgbClr val="92D050"/>
              </a:gs>
              <a:gs pos="100000">
                <a:schemeClr val="accent1">
                  <a:lumMod val="91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88" name="Freeform 5"/>
          <p:cNvSpPr>
            <a:spLocks/>
          </p:cNvSpPr>
          <p:nvPr/>
        </p:nvSpPr>
        <p:spPr bwMode="auto">
          <a:xfrm>
            <a:off x="-30751" y="-399676"/>
            <a:ext cx="7616928" cy="1642890"/>
          </a:xfrm>
          <a:custGeom>
            <a:avLst/>
            <a:gdLst>
              <a:gd name="T0" fmla="*/ 4762 w 4762"/>
              <a:gd name="T1" fmla="*/ 1114 h 1138"/>
              <a:gd name="T2" fmla="*/ 4704 w 4762"/>
              <a:gd name="T3" fmla="*/ 1134 h 1138"/>
              <a:gd name="T4" fmla="*/ 4530 w 4762"/>
              <a:gd name="T5" fmla="*/ 1136 h 1138"/>
              <a:gd name="T6" fmla="*/ 4448 w 4762"/>
              <a:gd name="T7" fmla="*/ 1122 h 1138"/>
              <a:gd name="T8" fmla="*/ 4394 w 4762"/>
              <a:gd name="T9" fmla="*/ 1120 h 1138"/>
              <a:gd name="T10" fmla="*/ 4316 w 4762"/>
              <a:gd name="T11" fmla="*/ 1136 h 1138"/>
              <a:gd name="T12" fmla="*/ 4240 w 4762"/>
              <a:gd name="T13" fmla="*/ 1132 h 1138"/>
              <a:gd name="T14" fmla="*/ 4146 w 4762"/>
              <a:gd name="T15" fmla="*/ 1128 h 1138"/>
              <a:gd name="T16" fmla="*/ 4064 w 4762"/>
              <a:gd name="T17" fmla="*/ 1124 h 1138"/>
              <a:gd name="T18" fmla="*/ 3948 w 4762"/>
              <a:gd name="T19" fmla="*/ 1136 h 1138"/>
              <a:gd name="T20" fmla="*/ 3832 w 4762"/>
              <a:gd name="T21" fmla="*/ 1138 h 1138"/>
              <a:gd name="T22" fmla="*/ 3752 w 4762"/>
              <a:gd name="T23" fmla="*/ 1122 h 1138"/>
              <a:gd name="T24" fmla="*/ 3698 w 4762"/>
              <a:gd name="T25" fmla="*/ 1118 h 1138"/>
              <a:gd name="T26" fmla="*/ 3620 w 4762"/>
              <a:gd name="T27" fmla="*/ 1134 h 1138"/>
              <a:gd name="T28" fmla="*/ 3542 w 4762"/>
              <a:gd name="T29" fmla="*/ 1132 h 1138"/>
              <a:gd name="T30" fmla="*/ 3450 w 4762"/>
              <a:gd name="T31" fmla="*/ 1128 h 1138"/>
              <a:gd name="T32" fmla="*/ 3368 w 4762"/>
              <a:gd name="T33" fmla="*/ 1122 h 1138"/>
              <a:gd name="T34" fmla="*/ 3252 w 4762"/>
              <a:gd name="T35" fmla="*/ 1116 h 1138"/>
              <a:gd name="T36" fmla="*/ 3170 w 4762"/>
              <a:gd name="T37" fmla="*/ 1120 h 1138"/>
              <a:gd name="T38" fmla="*/ 3078 w 4762"/>
              <a:gd name="T39" fmla="*/ 1126 h 1138"/>
              <a:gd name="T40" fmla="*/ 2986 w 4762"/>
              <a:gd name="T41" fmla="*/ 1130 h 1138"/>
              <a:gd name="T42" fmla="*/ 2904 w 4762"/>
              <a:gd name="T43" fmla="*/ 1138 h 1138"/>
              <a:gd name="T44" fmla="*/ 2846 w 4762"/>
              <a:gd name="T45" fmla="*/ 1124 h 1138"/>
              <a:gd name="T46" fmla="*/ 2788 w 4762"/>
              <a:gd name="T47" fmla="*/ 1110 h 1138"/>
              <a:gd name="T48" fmla="*/ 2706 w 4762"/>
              <a:gd name="T49" fmla="*/ 1116 h 1138"/>
              <a:gd name="T50" fmla="*/ 2556 w 4762"/>
              <a:gd name="T51" fmla="*/ 1118 h 1138"/>
              <a:gd name="T52" fmla="*/ 2474 w 4762"/>
              <a:gd name="T53" fmla="*/ 1136 h 1138"/>
              <a:gd name="T54" fmla="*/ 2404 w 4762"/>
              <a:gd name="T55" fmla="*/ 1138 h 1138"/>
              <a:gd name="T56" fmla="*/ 2324 w 4762"/>
              <a:gd name="T57" fmla="*/ 1132 h 1138"/>
              <a:gd name="T58" fmla="*/ 2208 w 4762"/>
              <a:gd name="T59" fmla="*/ 1126 h 1138"/>
              <a:gd name="T60" fmla="*/ 2126 w 4762"/>
              <a:gd name="T61" fmla="*/ 1118 h 1138"/>
              <a:gd name="T62" fmla="*/ 2034 w 4762"/>
              <a:gd name="T63" fmla="*/ 1118 h 1138"/>
              <a:gd name="T64" fmla="*/ 1916 w 4762"/>
              <a:gd name="T65" fmla="*/ 1120 h 1138"/>
              <a:gd name="T66" fmla="*/ 1742 w 4762"/>
              <a:gd name="T67" fmla="*/ 1116 h 1138"/>
              <a:gd name="T68" fmla="*/ 1592 w 4762"/>
              <a:gd name="T69" fmla="*/ 1118 h 1138"/>
              <a:gd name="T70" fmla="*/ 1510 w 4762"/>
              <a:gd name="T71" fmla="*/ 1128 h 1138"/>
              <a:gd name="T72" fmla="*/ 1394 w 4762"/>
              <a:gd name="T73" fmla="*/ 1136 h 1138"/>
              <a:gd name="T74" fmla="*/ 1336 w 4762"/>
              <a:gd name="T75" fmla="*/ 1128 h 1138"/>
              <a:gd name="T76" fmla="*/ 1278 w 4762"/>
              <a:gd name="T77" fmla="*/ 1120 h 1138"/>
              <a:gd name="T78" fmla="*/ 1162 w 4762"/>
              <a:gd name="T79" fmla="*/ 1114 h 1138"/>
              <a:gd name="T80" fmla="*/ 1046 w 4762"/>
              <a:gd name="T81" fmla="*/ 1116 h 1138"/>
              <a:gd name="T82" fmla="*/ 988 w 4762"/>
              <a:gd name="T83" fmla="*/ 1126 h 1138"/>
              <a:gd name="T84" fmla="*/ 930 w 4762"/>
              <a:gd name="T85" fmla="*/ 1138 h 1138"/>
              <a:gd name="T86" fmla="*/ 884 w 4762"/>
              <a:gd name="T87" fmla="*/ 1130 h 1138"/>
              <a:gd name="T88" fmla="*/ 834 w 4762"/>
              <a:gd name="T89" fmla="*/ 1114 h 1138"/>
              <a:gd name="T90" fmla="*/ 780 w 4762"/>
              <a:gd name="T91" fmla="*/ 1114 h 1138"/>
              <a:gd name="T92" fmla="*/ 698 w 4762"/>
              <a:gd name="T93" fmla="*/ 1130 h 1138"/>
              <a:gd name="T94" fmla="*/ 640 w 4762"/>
              <a:gd name="T95" fmla="*/ 1120 h 1138"/>
              <a:gd name="T96" fmla="*/ 582 w 4762"/>
              <a:gd name="T97" fmla="*/ 1112 h 1138"/>
              <a:gd name="T98" fmla="*/ 500 w 4762"/>
              <a:gd name="T99" fmla="*/ 1126 h 1138"/>
              <a:gd name="T100" fmla="*/ 430 w 4762"/>
              <a:gd name="T101" fmla="*/ 1128 h 1138"/>
              <a:gd name="T102" fmla="*/ 350 w 4762"/>
              <a:gd name="T103" fmla="*/ 1126 h 1138"/>
              <a:gd name="T104" fmla="*/ 234 w 4762"/>
              <a:gd name="T105" fmla="*/ 1136 h 1138"/>
              <a:gd name="T106" fmla="*/ 176 w 4762"/>
              <a:gd name="T107" fmla="*/ 1130 h 1138"/>
              <a:gd name="T108" fmla="*/ 118 w 4762"/>
              <a:gd name="T109" fmla="*/ 1122 h 1138"/>
              <a:gd name="T110" fmla="*/ 0 w 4762"/>
              <a:gd name="T111" fmla="*/ 1128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762" h="1138">
                <a:moveTo>
                  <a:pt x="0" y="1112"/>
                </a:moveTo>
                <a:lnTo>
                  <a:pt x="0" y="0"/>
                </a:lnTo>
                <a:lnTo>
                  <a:pt x="4762" y="0"/>
                </a:lnTo>
                <a:lnTo>
                  <a:pt x="4762" y="1114"/>
                </a:lnTo>
                <a:lnTo>
                  <a:pt x="4762" y="1128"/>
                </a:lnTo>
                <a:lnTo>
                  <a:pt x="4762" y="1134"/>
                </a:lnTo>
                <a:lnTo>
                  <a:pt x="4762" y="1134"/>
                </a:lnTo>
                <a:lnTo>
                  <a:pt x="4704" y="1134"/>
                </a:lnTo>
                <a:lnTo>
                  <a:pt x="4646" y="1136"/>
                </a:lnTo>
                <a:lnTo>
                  <a:pt x="4646" y="1136"/>
                </a:lnTo>
                <a:lnTo>
                  <a:pt x="4530" y="1136"/>
                </a:lnTo>
                <a:lnTo>
                  <a:pt x="4530" y="1136"/>
                </a:lnTo>
                <a:lnTo>
                  <a:pt x="4510" y="1134"/>
                </a:lnTo>
                <a:lnTo>
                  <a:pt x="4494" y="1132"/>
                </a:lnTo>
                <a:lnTo>
                  <a:pt x="4472" y="1128"/>
                </a:lnTo>
                <a:lnTo>
                  <a:pt x="4448" y="1122"/>
                </a:lnTo>
                <a:lnTo>
                  <a:pt x="4432" y="1120"/>
                </a:lnTo>
                <a:lnTo>
                  <a:pt x="4414" y="1118"/>
                </a:lnTo>
                <a:lnTo>
                  <a:pt x="4414" y="1118"/>
                </a:lnTo>
                <a:lnTo>
                  <a:pt x="4394" y="1120"/>
                </a:lnTo>
                <a:lnTo>
                  <a:pt x="4378" y="1122"/>
                </a:lnTo>
                <a:lnTo>
                  <a:pt x="4356" y="1128"/>
                </a:lnTo>
                <a:lnTo>
                  <a:pt x="4332" y="1134"/>
                </a:lnTo>
                <a:lnTo>
                  <a:pt x="4316" y="1136"/>
                </a:lnTo>
                <a:lnTo>
                  <a:pt x="4298" y="1136"/>
                </a:lnTo>
                <a:lnTo>
                  <a:pt x="4298" y="1136"/>
                </a:lnTo>
                <a:lnTo>
                  <a:pt x="4262" y="1136"/>
                </a:lnTo>
                <a:lnTo>
                  <a:pt x="4240" y="1132"/>
                </a:lnTo>
                <a:lnTo>
                  <a:pt x="4216" y="1130"/>
                </a:lnTo>
                <a:lnTo>
                  <a:pt x="4182" y="1128"/>
                </a:lnTo>
                <a:lnTo>
                  <a:pt x="4182" y="1128"/>
                </a:lnTo>
                <a:lnTo>
                  <a:pt x="4146" y="1128"/>
                </a:lnTo>
                <a:lnTo>
                  <a:pt x="4122" y="1126"/>
                </a:lnTo>
                <a:lnTo>
                  <a:pt x="4100" y="1126"/>
                </a:lnTo>
                <a:lnTo>
                  <a:pt x="4064" y="1124"/>
                </a:lnTo>
                <a:lnTo>
                  <a:pt x="4064" y="1124"/>
                </a:lnTo>
                <a:lnTo>
                  <a:pt x="4030" y="1126"/>
                </a:lnTo>
                <a:lnTo>
                  <a:pt x="4006" y="1130"/>
                </a:lnTo>
                <a:lnTo>
                  <a:pt x="3984" y="1134"/>
                </a:lnTo>
                <a:lnTo>
                  <a:pt x="3948" y="1136"/>
                </a:lnTo>
                <a:lnTo>
                  <a:pt x="3948" y="1136"/>
                </a:lnTo>
                <a:lnTo>
                  <a:pt x="3890" y="1138"/>
                </a:lnTo>
                <a:lnTo>
                  <a:pt x="3832" y="1138"/>
                </a:lnTo>
                <a:lnTo>
                  <a:pt x="3832" y="1138"/>
                </a:lnTo>
                <a:lnTo>
                  <a:pt x="3814" y="1138"/>
                </a:lnTo>
                <a:lnTo>
                  <a:pt x="3798" y="1136"/>
                </a:lnTo>
                <a:lnTo>
                  <a:pt x="3774" y="1128"/>
                </a:lnTo>
                <a:lnTo>
                  <a:pt x="3752" y="1122"/>
                </a:lnTo>
                <a:lnTo>
                  <a:pt x="3736" y="1120"/>
                </a:lnTo>
                <a:lnTo>
                  <a:pt x="3716" y="1118"/>
                </a:lnTo>
                <a:lnTo>
                  <a:pt x="3716" y="1118"/>
                </a:lnTo>
                <a:lnTo>
                  <a:pt x="3698" y="1118"/>
                </a:lnTo>
                <a:lnTo>
                  <a:pt x="3682" y="1120"/>
                </a:lnTo>
                <a:lnTo>
                  <a:pt x="3658" y="1126"/>
                </a:lnTo>
                <a:lnTo>
                  <a:pt x="3636" y="1132"/>
                </a:lnTo>
                <a:lnTo>
                  <a:pt x="3620" y="1134"/>
                </a:lnTo>
                <a:lnTo>
                  <a:pt x="3600" y="1134"/>
                </a:lnTo>
                <a:lnTo>
                  <a:pt x="3600" y="1134"/>
                </a:lnTo>
                <a:lnTo>
                  <a:pt x="3566" y="1134"/>
                </a:lnTo>
                <a:lnTo>
                  <a:pt x="3542" y="1132"/>
                </a:lnTo>
                <a:lnTo>
                  <a:pt x="3518" y="1130"/>
                </a:lnTo>
                <a:lnTo>
                  <a:pt x="3484" y="1128"/>
                </a:lnTo>
                <a:lnTo>
                  <a:pt x="3484" y="1128"/>
                </a:lnTo>
                <a:lnTo>
                  <a:pt x="3450" y="1128"/>
                </a:lnTo>
                <a:lnTo>
                  <a:pt x="3426" y="1124"/>
                </a:lnTo>
                <a:lnTo>
                  <a:pt x="3402" y="1122"/>
                </a:lnTo>
                <a:lnTo>
                  <a:pt x="3368" y="1122"/>
                </a:lnTo>
                <a:lnTo>
                  <a:pt x="3368" y="1122"/>
                </a:lnTo>
                <a:lnTo>
                  <a:pt x="3334" y="1120"/>
                </a:lnTo>
                <a:lnTo>
                  <a:pt x="3310" y="1118"/>
                </a:lnTo>
                <a:lnTo>
                  <a:pt x="3286" y="1116"/>
                </a:lnTo>
                <a:lnTo>
                  <a:pt x="3252" y="1116"/>
                </a:lnTo>
                <a:lnTo>
                  <a:pt x="3252" y="1116"/>
                </a:lnTo>
                <a:lnTo>
                  <a:pt x="3218" y="1116"/>
                </a:lnTo>
                <a:lnTo>
                  <a:pt x="3194" y="1118"/>
                </a:lnTo>
                <a:lnTo>
                  <a:pt x="3170" y="1120"/>
                </a:lnTo>
                <a:lnTo>
                  <a:pt x="3136" y="1122"/>
                </a:lnTo>
                <a:lnTo>
                  <a:pt x="3136" y="1122"/>
                </a:lnTo>
                <a:lnTo>
                  <a:pt x="3102" y="1122"/>
                </a:lnTo>
                <a:lnTo>
                  <a:pt x="3078" y="1126"/>
                </a:lnTo>
                <a:lnTo>
                  <a:pt x="3054" y="1128"/>
                </a:lnTo>
                <a:lnTo>
                  <a:pt x="3020" y="1130"/>
                </a:lnTo>
                <a:lnTo>
                  <a:pt x="3020" y="1130"/>
                </a:lnTo>
                <a:lnTo>
                  <a:pt x="2986" y="1130"/>
                </a:lnTo>
                <a:lnTo>
                  <a:pt x="2962" y="1134"/>
                </a:lnTo>
                <a:lnTo>
                  <a:pt x="2938" y="1138"/>
                </a:lnTo>
                <a:lnTo>
                  <a:pt x="2904" y="1138"/>
                </a:lnTo>
                <a:lnTo>
                  <a:pt x="2904" y="1138"/>
                </a:lnTo>
                <a:lnTo>
                  <a:pt x="2884" y="1138"/>
                </a:lnTo>
                <a:lnTo>
                  <a:pt x="2870" y="1134"/>
                </a:lnTo>
                <a:lnTo>
                  <a:pt x="2856" y="1130"/>
                </a:lnTo>
                <a:lnTo>
                  <a:pt x="2846" y="1124"/>
                </a:lnTo>
                <a:lnTo>
                  <a:pt x="2834" y="1120"/>
                </a:lnTo>
                <a:lnTo>
                  <a:pt x="2822" y="1116"/>
                </a:lnTo>
                <a:lnTo>
                  <a:pt x="2808" y="1112"/>
                </a:lnTo>
                <a:lnTo>
                  <a:pt x="2788" y="1110"/>
                </a:lnTo>
                <a:lnTo>
                  <a:pt x="2788" y="1110"/>
                </a:lnTo>
                <a:lnTo>
                  <a:pt x="2754" y="1112"/>
                </a:lnTo>
                <a:lnTo>
                  <a:pt x="2730" y="1114"/>
                </a:lnTo>
                <a:lnTo>
                  <a:pt x="2706" y="1116"/>
                </a:lnTo>
                <a:lnTo>
                  <a:pt x="2672" y="1118"/>
                </a:lnTo>
                <a:lnTo>
                  <a:pt x="2672" y="1118"/>
                </a:lnTo>
                <a:lnTo>
                  <a:pt x="2556" y="1118"/>
                </a:lnTo>
                <a:lnTo>
                  <a:pt x="2556" y="1118"/>
                </a:lnTo>
                <a:lnTo>
                  <a:pt x="2536" y="1118"/>
                </a:lnTo>
                <a:lnTo>
                  <a:pt x="2522" y="1120"/>
                </a:lnTo>
                <a:lnTo>
                  <a:pt x="2498" y="1128"/>
                </a:lnTo>
                <a:lnTo>
                  <a:pt x="2474" y="1136"/>
                </a:lnTo>
                <a:lnTo>
                  <a:pt x="2458" y="1138"/>
                </a:lnTo>
                <a:lnTo>
                  <a:pt x="2440" y="1138"/>
                </a:lnTo>
                <a:lnTo>
                  <a:pt x="2440" y="1138"/>
                </a:lnTo>
                <a:lnTo>
                  <a:pt x="2404" y="1138"/>
                </a:lnTo>
                <a:lnTo>
                  <a:pt x="2382" y="1136"/>
                </a:lnTo>
                <a:lnTo>
                  <a:pt x="2358" y="1134"/>
                </a:lnTo>
                <a:lnTo>
                  <a:pt x="2324" y="1132"/>
                </a:lnTo>
                <a:lnTo>
                  <a:pt x="2324" y="1132"/>
                </a:lnTo>
                <a:lnTo>
                  <a:pt x="2288" y="1132"/>
                </a:lnTo>
                <a:lnTo>
                  <a:pt x="2266" y="1130"/>
                </a:lnTo>
                <a:lnTo>
                  <a:pt x="2242" y="1128"/>
                </a:lnTo>
                <a:lnTo>
                  <a:pt x="2208" y="1126"/>
                </a:lnTo>
                <a:lnTo>
                  <a:pt x="2208" y="1126"/>
                </a:lnTo>
                <a:lnTo>
                  <a:pt x="2172" y="1126"/>
                </a:lnTo>
                <a:lnTo>
                  <a:pt x="2150" y="1122"/>
                </a:lnTo>
                <a:lnTo>
                  <a:pt x="2126" y="1118"/>
                </a:lnTo>
                <a:lnTo>
                  <a:pt x="2092" y="1116"/>
                </a:lnTo>
                <a:lnTo>
                  <a:pt x="2092" y="1116"/>
                </a:lnTo>
                <a:lnTo>
                  <a:pt x="2056" y="1118"/>
                </a:lnTo>
                <a:lnTo>
                  <a:pt x="2034" y="1118"/>
                </a:lnTo>
                <a:lnTo>
                  <a:pt x="2010" y="1120"/>
                </a:lnTo>
                <a:lnTo>
                  <a:pt x="1976" y="1120"/>
                </a:lnTo>
                <a:lnTo>
                  <a:pt x="1976" y="1120"/>
                </a:lnTo>
                <a:lnTo>
                  <a:pt x="1916" y="1120"/>
                </a:lnTo>
                <a:lnTo>
                  <a:pt x="1858" y="1118"/>
                </a:lnTo>
                <a:lnTo>
                  <a:pt x="1858" y="1118"/>
                </a:lnTo>
                <a:lnTo>
                  <a:pt x="1800" y="1116"/>
                </a:lnTo>
                <a:lnTo>
                  <a:pt x="1742" y="1116"/>
                </a:lnTo>
                <a:lnTo>
                  <a:pt x="1742" y="1116"/>
                </a:lnTo>
                <a:lnTo>
                  <a:pt x="1626" y="1116"/>
                </a:lnTo>
                <a:lnTo>
                  <a:pt x="1626" y="1116"/>
                </a:lnTo>
                <a:lnTo>
                  <a:pt x="1592" y="1118"/>
                </a:lnTo>
                <a:lnTo>
                  <a:pt x="1568" y="1122"/>
                </a:lnTo>
                <a:lnTo>
                  <a:pt x="1546" y="1126"/>
                </a:lnTo>
                <a:lnTo>
                  <a:pt x="1510" y="1128"/>
                </a:lnTo>
                <a:lnTo>
                  <a:pt x="1510" y="1128"/>
                </a:lnTo>
                <a:lnTo>
                  <a:pt x="1476" y="1130"/>
                </a:lnTo>
                <a:lnTo>
                  <a:pt x="1452" y="1132"/>
                </a:lnTo>
                <a:lnTo>
                  <a:pt x="1428" y="1136"/>
                </a:lnTo>
                <a:lnTo>
                  <a:pt x="1394" y="1136"/>
                </a:lnTo>
                <a:lnTo>
                  <a:pt x="1394" y="1136"/>
                </a:lnTo>
                <a:lnTo>
                  <a:pt x="1376" y="1136"/>
                </a:lnTo>
                <a:lnTo>
                  <a:pt x="1360" y="1134"/>
                </a:lnTo>
                <a:lnTo>
                  <a:pt x="1336" y="1128"/>
                </a:lnTo>
                <a:lnTo>
                  <a:pt x="1312" y="1122"/>
                </a:lnTo>
                <a:lnTo>
                  <a:pt x="1298" y="1120"/>
                </a:lnTo>
                <a:lnTo>
                  <a:pt x="1278" y="1120"/>
                </a:lnTo>
                <a:lnTo>
                  <a:pt x="1278" y="1120"/>
                </a:lnTo>
                <a:lnTo>
                  <a:pt x="1244" y="1118"/>
                </a:lnTo>
                <a:lnTo>
                  <a:pt x="1220" y="1116"/>
                </a:lnTo>
                <a:lnTo>
                  <a:pt x="1196" y="1114"/>
                </a:lnTo>
                <a:lnTo>
                  <a:pt x="1162" y="1114"/>
                </a:lnTo>
                <a:lnTo>
                  <a:pt x="1162" y="1114"/>
                </a:lnTo>
                <a:lnTo>
                  <a:pt x="1104" y="1114"/>
                </a:lnTo>
                <a:lnTo>
                  <a:pt x="1046" y="1116"/>
                </a:lnTo>
                <a:lnTo>
                  <a:pt x="1046" y="1116"/>
                </a:lnTo>
                <a:lnTo>
                  <a:pt x="1026" y="1116"/>
                </a:lnTo>
                <a:lnTo>
                  <a:pt x="1012" y="1118"/>
                </a:lnTo>
                <a:lnTo>
                  <a:pt x="1000" y="1122"/>
                </a:lnTo>
                <a:lnTo>
                  <a:pt x="988" y="1126"/>
                </a:lnTo>
                <a:lnTo>
                  <a:pt x="976" y="1130"/>
                </a:lnTo>
                <a:lnTo>
                  <a:pt x="964" y="1134"/>
                </a:lnTo>
                <a:lnTo>
                  <a:pt x="950" y="1136"/>
                </a:lnTo>
                <a:lnTo>
                  <a:pt x="930" y="1138"/>
                </a:lnTo>
                <a:lnTo>
                  <a:pt x="930" y="1138"/>
                </a:lnTo>
                <a:lnTo>
                  <a:pt x="910" y="1136"/>
                </a:lnTo>
                <a:lnTo>
                  <a:pt x="896" y="1134"/>
                </a:lnTo>
                <a:lnTo>
                  <a:pt x="884" y="1130"/>
                </a:lnTo>
                <a:lnTo>
                  <a:pt x="872" y="1126"/>
                </a:lnTo>
                <a:lnTo>
                  <a:pt x="860" y="1120"/>
                </a:lnTo>
                <a:lnTo>
                  <a:pt x="848" y="1116"/>
                </a:lnTo>
                <a:lnTo>
                  <a:pt x="834" y="1114"/>
                </a:lnTo>
                <a:lnTo>
                  <a:pt x="814" y="1112"/>
                </a:lnTo>
                <a:lnTo>
                  <a:pt x="814" y="1112"/>
                </a:lnTo>
                <a:lnTo>
                  <a:pt x="794" y="1112"/>
                </a:lnTo>
                <a:lnTo>
                  <a:pt x="780" y="1114"/>
                </a:lnTo>
                <a:lnTo>
                  <a:pt x="756" y="1120"/>
                </a:lnTo>
                <a:lnTo>
                  <a:pt x="732" y="1128"/>
                </a:lnTo>
                <a:lnTo>
                  <a:pt x="718" y="1130"/>
                </a:lnTo>
                <a:lnTo>
                  <a:pt x="698" y="1130"/>
                </a:lnTo>
                <a:lnTo>
                  <a:pt x="698" y="1130"/>
                </a:lnTo>
                <a:lnTo>
                  <a:pt x="678" y="1130"/>
                </a:lnTo>
                <a:lnTo>
                  <a:pt x="664" y="1126"/>
                </a:lnTo>
                <a:lnTo>
                  <a:pt x="640" y="1120"/>
                </a:lnTo>
                <a:lnTo>
                  <a:pt x="616" y="1114"/>
                </a:lnTo>
                <a:lnTo>
                  <a:pt x="600" y="1112"/>
                </a:lnTo>
                <a:lnTo>
                  <a:pt x="582" y="1112"/>
                </a:lnTo>
                <a:lnTo>
                  <a:pt x="582" y="1112"/>
                </a:lnTo>
                <a:lnTo>
                  <a:pt x="562" y="1112"/>
                </a:lnTo>
                <a:lnTo>
                  <a:pt x="548" y="1114"/>
                </a:lnTo>
                <a:lnTo>
                  <a:pt x="524" y="1120"/>
                </a:lnTo>
                <a:lnTo>
                  <a:pt x="500" y="1126"/>
                </a:lnTo>
                <a:lnTo>
                  <a:pt x="484" y="1128"/>
                </a:lnTo>
                <a:lnTo>
                  <a:pt x="466" y="1130"/>
                </a:lnTo>
                <a:lnTo>
                  <a:pt x="466" y="1130"/>
                </a:lnTo>
                <a:lnTo>
                  <a:pt x="430" y="1128"/>
                </a:lnTo>
                <a:lnTo>
                  <a:pt x="408" y="1128"/>
                </a:lnTo>
                <a:lnTo>
                  <a:pt x="384" y="1126"/>
                </a:lnTo>
                <a:lnTo>
                  <a:pt x="350" y="1126"/>
                </a:lnTo>
                <a:lnTo>
                  <a:pt x="350" y="1126"/>
                </a:lnTo>
                <a:lnTo>
                  <a:pt x="314" y="1126"/>
                </a:lnTo>
                <a:lnTo>
                  <a:pt x="292" y="1130"/>
                </a:lnTo>
                <a:lnTo>
                  <a:pt x="268" y="1134"/>
                </a:lnTo>
                <a:lnTo>
                  <a:pt x="234" y="1136"/>
                </a:lnTo>
                <a:lnTo>
                  <a:pt x="234" y="1136"/>
                </a:lnTo>
                <a:lnTo>
                  <a:pt x="214" y="1136"/>
                </a:lnTo>
                <a:lnTo>
                  <a:pt x="198" y="1134"/>
                </a:lnTo>
                <a:lnTo>
                  <a:pt x="176" y="1130"/>
                </a:lnTo>
                <a:lnTo>
                  <a:pt x="152" y="1124"/>
                </a:lnTo>
                <a:lnTo>
                  <a:pt x="136" y="1122"/>
                </a:lnTo>
                <a:lnTo>
                  <a:pt x="118" y="1122"/>
                </a:lnTo>
                <a:lnTo>
                  <a:pt x="118" y="1122"/>
                </a:lnTo>
                <a:lnTo>
                  <a:pt x="82" y="1124"/>
                </a:lnTo>
                <a:lnTo>
                  <a:pt x="58" y="1126"/>
                </a:lnTo>
                <a:lnTo>
                  <a:pt x="34" y="1128"/>
                </a:lnTo>
                <a:lnTo>
                  <a:pt x="0" y="1128"/>
                </a:lnTo>
                <a:lnTo>
                  <a:pt x="0" y="1112"/>
                </a:lnTo>
                <a:close/>
              </a:path>
            </a:pathLst>
          </a:custGeom>
          <a:gradFill flip="none" rotWithShape="1">
            <a:gsLst>
              <a:gs pos="1000">
                <a:schemeClr val="accent1">
                  <a:lumMod val="5000"/>
                  <a:lumOff val="95000"/>
                </a:schemeClr>
              </a:gs>
              <a:gs pos="9000">
                <a:schemeClr val="accent1">
                  <a:lumMod val="91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90000">
                <a:schemeClr val="accent1">
                  <a:lumMod val="94000"/>
                  <a:lumOff val="6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218" name="テキスト プレースホルダー 217"/>
          <p:cNvSpPr>
            <a:spLocks noGrp="1"/>
          </p:cNvSpPr>
          <p:nvPr>
            <p:ph type="body" sz="quarter" idx="45"/>
          </p:nvPr>
        </p:nvSpPr>
        <p:spPr>
          <a:xfrm>
            <a:off x="37738" y="9731528"/>
            <a:ext cx="7108666" cy="162481"/>
          </a:xfrm>
        </p:spPr>
        <p:txBody>
          <a:bodyPr/>
          <a:lstStyle/>
          <a:p>
            <a:pPr lvl="0"/>
            <a:r>
              <a:rPr lang="ja-JP" altLang="en-US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　　　　主催　大分大学全学研究推進機構・大分大学産学官連携推進機構</a:t>
            </a:r>
            <a:endParaRPr lang="en-US" altLang="ja-JP" sz="12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lvl="0"/>
            <a:r>
              <a:rPr lang="ja-JP" altLang="en-US" sz="12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</a:p>
        </p:txBody>
      </p:sp>
      <p:sp>
        <p:nvSpPr>
          <p:cNvPr id="219" name="テキスト プレースホルダー 218"/>
          <p:cNvSpPr>
            <a:spLocks noGrp="1"/>
          </p:cNvSpPr>
          <p:nvPr>
            <p:ph type="body" sz="quarter" idx="46"/>
          </p:nvPr>
        </p:nvSpPr>
        <p:spPr>
          <a:xfrm>
            <a:off x="3921292" y="9944558"/>
            <a:ext cx="1198431" cy="244876"/>
          </a:xfrm>
        </p:spPr>
        <p:txBody>
          <a:bodyPr/>
          <a:lstStyle/>
          <a:p>
            <a:r>
              <a:rPr lang="en-US" altLang="ja-JP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097-554-798</a:t>
            </a:r>
            <a:r>
              <a:rPr lang="en-US" altLang="ja-JP" sz="1200" dirty="0" smtClean="0"/>
              <a:t>1</a:t>
            </a:r>
            <a:endParaRPr lang="ja-JP" altLang="en-US" sz="1200" dirty="0"/>
          </a:p>
        </p:txBody>
      </p:sp>
      <p:sp>
        <p:nvSpPr>
          <p:cNvPr id="220" name="テキスト プレースホルダー 219"/>
          <p:cNvSpPr>
            <a:spLocks noGrp="1"/>
          </p:cNvSpPr>
          <p:nvPr>
            <p:ph type="body" sz="quarter" idx="47"/>
          </p:nvPr>
        </p:nvSpPr>
        <p:spPr>
          <a:xfrm>
            <a:off x="1451803" y="10001112"/>
            <a:ext cx="2508809" cy="222404"/>
          </a:xfrm>
        </p:spPr>
        <p:txBody>
          <a:bodyPr/>
          <a:lstStyle/>
          <a:p>
            <a:pPr lvl="0">
              <a:lnSpc>
                <a:spcPct val="50000"/>
              </a:lnSpc>
            </a:pPr>
            <a:r>
              <a:rPr lang="en-US" altLang="ja-JP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870-1192</a:t>
            </a:r>
            <a:r>
              <a:rPr lang="ja-JP" altLang="en-US" sz="105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大分市</a:t>
            </a:r>
            <a:r>
              <a:rPr lang="ja-JP" altLang="en-US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大字旦野原</a:t>
            </a:r>
            <a:r>
              <a:rPr lang="en-US" altLang="ja-JP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700</a:t>
            </a:r>
            <a:r>
              <a:rPr lang="ja-JP" altLang="en-US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番地</a:t>
            </a:r>
            <a:endParaRPr lang="ja-JP" altLang="en-US" sz="12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222" name="テキスト プレースホルダー 221"/>
          <p:cNvSpPr>
            <a:spLocks noGrp="1"/>
          </p:cNvSpPr>
          <p:nvPr>
            <p:ph type="body" sz="quarter" idx="49"/>
          </p:nvPr>
        </p:nvSpPr>
        <p:spPr>
          <a:xfrm>
            <a:off x="5167148" y="9924279"/>
            <a:ext cx="2091782" cy="268127"/>
          </a:xfrm>
        </p:spPr>
        <p:txBody>
          <a:bodyPr/>
          <a:lstStyle/>
          <a:p>
            <a:pPr lvl="0"/>
            <a:r>
              <a:rPr lang="en-US" altLang="ja-JP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http:www.ico.oita-u.ac.jp</a:t>
            </a:r>
            <a:endParaRPr lang="ja-JP" altLang="en-US" sz="12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215" name="テキスト プレースホルダー 214"/>
          <p:cNvSpPr>
            <a:spLocks noGrp="1"/>
          </p:cNvSpPr>
          <p:nvPr>
            <p:ph type="body" sz="quarter" idx="15"/>
          </p:nvPr>
        </p:nvSpPr>
        <p:spPr>
          <a:xfrm>
            <a:off x="1312140" y="2381874"/>
            <a:ext cx="2399876" cy="1144187"/>
          </a:xfrm>
        </p:spPr>
        <p:txBody>
          <a:bodyPr/>
          <a:lstStyle/>
          <a:p>
            <a:pPr>
              <a:lnSpc>
                <a:spcPct val="50000"/>
              </a:lnSpc>
            </a:pPr>
            <a:r>
              <a:rPr lang="en-US" altLang="ja-JP" sz="1200" dirty="0" smtClean="0"/>
              <a:t>13:10-13:50</a:t>
            </a:r>
          </a:p>
          <a:p>
            <a:r>
              <a:rPr lang="ja-JP" altLang="en-US" sz="1050" dirty="0"/>
              <a:t>「大分県における急性心筋梗塞の現状と今後の課題－</a:t>
            </a:r>
            <a:r>
              <a:rPr lang="en-US" altLang="ja-JP" sz="1050" dirty="0"/>
              <a:t>Oita AMI Registry</a:t>
            </a:r>
            <a:r>
              <a:rPr lang="ja-JP" altLang="en-US" sz="1050" dirty="0"/>
              <a:t>からわかったこと</a:t>
            </a:r>
            <a:r>
              <a:rPr lang="ja-JP" altLang="en-US" sz="1050" dirty="0" smtClean="0"/>
              <a:t>ー」</a:t>
            </a:r>
            <a:endParaRPr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200" dirty="0"/>
              <a:t>医学部循環</a:t>
            </a:r>
            <a:r>
              <a:rPr lang="ja-JP" altLang="en-US" sz="1200" dirty="0" smtClean="0"/>
              <a:t>器内科学講座</a:t>
            </a:r>
            <a:endParaRPr lang="en-US" altLang="ja-JP" sz="1200" dirty="0" smtClean="0"/>
          </a:p>
          <a:p>
            <a:r>
              <a:rPr lang="ja-JP" altLang="en-US" sz="1200" dirty="0"/>
              <a:t>　　</a:t>
            </a:r>
            <a:r>
              <a:rPr lang="ja-JP" altLang="en-US" sz="1200" dirty="0" smtClean="0"/>
              <a:t>　　　　高</a:t>
            </a:r>
            <a:r>
              <a:rPr lang="ja-JP" altLang="en-US" sz="1200" dirty="0"/>
              <a:t>　橋　尚　彦</a:t>
            </a:r>
          </a:p>
        </p:txBody>
      </p:sp>
      <p:sp>
        <p:nvSpPr>
          <p:cNvPr id="216" name="テキスト プレースホルダー 215"/>
          <p:cNvSpPr>
            <a:spLocks noGrp="1"/>
          </p:cNvSpPr>
          <p:nvPr>
            <p:ph type="body" sz="quarter" idx="16"/>
          </p:nvPr>
        </p:nvSpPr>
        <p:spPr>
          <a:xfrm>
            <a:off x="1542197" y="8033701"/>
            <a:ext cx="2355963" cy="523716"/>
          </a:xfrm>
        </p:spPr>
        <p:txBody>
          <a:bodyPr/>
          <a:lstStyle/>
          <a:p>
            <a:r>
              <a:rPr lang="ja-JP" altLang="en-US" dirty="0" smtClean="0"/>
              <a:t>　医学部附属臨床医工学センター</a:t>
            </a:r>
            <a:endParaRPr lang="en-US" altLang="ja-JP" dirty="0" smtClean="0"/>
          </a:p>
          <a:p>
            <a:r>
              <a:rPr lang="ja-JP" altLang="en-US" sz="1200" dirty="0" smtClean="0"/>
              <a:t>　　　 　花　田　克　浩</a:t>
            </a:r>
            <a:endParaRPr lang="en-US" altLang="ja-JP" sz="1200" dirty="0"/>
          </a:p>
        </p:txBody>
      </p:sp>
      <p:sp>
        <p:nvSpPr>
          <p:cNvPr id="226" name="テキスト プレースホルダー 225"/>
          <p:cNvSpPr>
            <a:spLocks noGrp="1"/>
          </p:cNvSpPr>
          <p:nvPr>
            <p:ph type="body" sz="quarter" idx="74"/>
          </p:nvPr>
        </p:nvSpPr>
        <p:spPr>
          <a:xfrm>
            <a:off x="230715" y="781033"/>
            <a:ext cx="7202300" cy="465727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>
                <a:solidFill>
                  <a:schemeClr val="bg1"/>
                </a:solidFill>
              </a:rPr>
              <a:t>医工連携から防災まで多岐にわたる議論で地域活性へのイノベーション創出の端緒を切り開きます。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228" name="テキスト プレースホルダー 227"/>
          <p:cNvSpPr>
            <a:spLocks noGrp="1"/>
          </p:cNvSpPr>
          <p:nvPr>
            <p:ph type="body" sz="quarter" idx="76"/>
          </p:nvPr>
        </p:nvSpPr>
        <p:spPr>
          <a:xfrm>
            <a:off x="4690248" y="2353092"/>
            <a:ext cx="2665501" cy="678663"/>
          </a:xfrm>
        </p:spPr>
        <p:txBody>
          <a:bodyPr/>
          <a:lstStyle/>
          <a:p>
            <a:r>
              <a:rPr lang="en-US" altLang="ja-JP" sz="1200" dirty="0" smtClean="0"/>
              <a:t>13:50-14:30</a:t>
            </a:r>
          </a:p>
          <a:p>
            <a:r>
              <a:rPr lang="ja-JP" altLang="en-US" sz="1200" dirty="0" smtClean="0"/>
              <a:t>「電磁気を使用した経鼻胃管の誤挿入防止のための挿入位置推定法」</a:t>
            </a:r>
            <a:endParaRPr lang="ja-JP" altLang="en-US" sz="1200" dirty="0"/>
          </a:p>
        </p:txBody>
      </p:sp>
      <p:sp>
        <p:nvSpPr>
          <p:cNvPr id="232" name="テキスト プレースホルダー 231"/>
          <p:cNvSpPr>
            <a:spLocks noGrp="1"/>
          </p:cNvSpPr>
          <p:nvPr>
            <p:ph type="body" sz="quarter" idx="80"/>
          </p:nvPr>
        </p:nvSpPr>
        <p:spPr>
          <a:xfrm>
            <a:off x="1342156" y="3697256"/>
            <a:ext cx="2515208" cy="725129"/>
          </a:xfrm>
        </p:spPr>
        <p:txBody>
          <a:bodyPr/>
          <a:lstStyle/>
          <a:p>
            <a:r>
              <a:rPr lang="en-US" altLang="ja-JP" sz="1200" dirty="0" smtClean="0"/>
              <a:t>14:30-15:10</a:t>
            </a:r>
          </a:p>
          <a:p>
            <a:r>
              <a:rPr lang="ja-JP" altLang="en-US" sz="1200" dirty="0" smtClean="0"/>
              <a:t>「地域と健康</a:t>
            </a:r>
            <a:r>
              <a:rPr lang="ja-JP" altLang="en-US" sz="1200" dirty="0" err="1" smtClean="0"/>
              <a:t>ー</a:t>
            </a:r>
            <a:r>
              <a:rPr lang="ja-JP" altLang="en-US" sz="1200" dirty="0" smtClean="0"/>
              <a:t>認知症早期発見に向けての取り組み」</a:t>
            </a:r>
            <a:endParaRPr lang="ja-JP" altLang="en-US" sz="1200" dirty="0"/>
          </a:p>
        </p:txBody>
      </p:sp>
      <p:sp>
        <p:nvSpPr>
          <p:cNvPr id="233" name="テキスト プレースホルダー 232"/>
          <p:cNvSpPr>
            <a:spLocks noGrp="1"/>
          </p:cNvSpPr>
          <p:nvPr>
            <p:ph type="body" sz="quarter" idx="81"/>
          </p:nvPr>
        </p:nvSpPr>
        <p:spPr>
          <a:xfrm>
            <a:off x="1315998" y="4392728"/>
            <a:ext cx="2216312" cy="221482"/>
          </a:xfrm>
        </p:spPr>
        <p:txBody>
          <a:bodyPr/>
          <a:lstStyle/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sz="1200" dirty="0" smtClean="0"/>
              <a:t>福祉健康科学部設置室</a:t>
            </a:r>
            <a:endParaRPr lang="en-US" altLang="ja-JP" sz="1200" dirty="0" smtClean="0"/>
          </a:p>
          <a:p>
            <a:r>
              <a:rPr lang="ja-JP" altLang="en-US" dirty="0" smtClean="0"/>
              <a:t>　　　　　　</a:t>
            </a:r>
            <a:r>
              <a:rPr lang="ja-JP" altLang="en-US" sz="1200" dirty="0" smtClean="0"/>
              <a:t>　浅　海　靖　恵</a:t>
            </a:r>
            <a:endParaRPr lang="ja-JP" altLang="en-US" sz="1200" dirty="0"/>
          </a:p>
        </p:txBody>
      </p:sp>
      <p:sp>
        <p:nvSpPr>
          <p:cNvPr id="240" name="テキスト プレースホルダー 239"/>
          <p:cNvSpPr>
            <a:spLocks noGrp="1"/>
          </p:cNvSpPr>
          <p:nvPr>
            <p:ph type="body" sz="quarter" idx="88"/>
          </p:nvPr>
        </p:nvSpPr>
        <p:spPr>
          <a:xfrm>
            <a:off x="1417078" y="5388919"/>
            <a:ext cx="2504214" cy="1144187"/>
          </a:xfrm>
        </p:spPr>
        <p:txBody>
          <a:bodyPr/>
          <a:lstStyle/>
          <a:p>
            <a:r>
              <a:rPr lang="en-US" altLang="ja-JP" sz="1200" dirty="0" smtClean="0"/>
              <a:t>15:25-15:55</a:t>
            </a:r>
          </a:p>
          <a:p>
            <a:r>
              <a:rPr lang="ja-JP" altLang="en-US" sz="1200" dirty="0" smtClean="0"/>
              <a:t>「ロボットスーツ</a:t>
            </a:r>
            <a:r>
              <a:rPr lang="en-US" altLang="ja-JP" sz="1200" dirty="0" smtClean="0"/>
              <a:t>HAL</a:t>
            </a:r>
            <a:r>
              <a:rPr lang="ja-JP" altLang="en-US" sz="1200" dirty="0" smtClean="0"/>
              <a:t>と大分県内での導入状況」</a:t>
            </a:r>
            <a:endParaRPr lang="en-US" altLang="ja-JP" sz="1200" dirty="0" smtClean="0"/>
          </a:p>
          <a:p>
            <a:pPr>
              <a:lnSpc>
                <a:spcPct val="50000"/>
              </a:lnSpc>
            </a:pPr>
            <a:endParaRPr lang="en-US" altLang="ja-JP" sz="900" dirty="0" smtClean="0"/>
          </a:p>
          <a:p>
            <a:pPr>
              <a:lnSpc>
                <a:spcPct val="50000"/>
              </a:lnSpc>
            </a:pPr>
            <a:r>
              <a:rPr lang="ja-JP" altLang="en-US" sz="1200" dirty="0"/>
              <a:t>　</a:t>
            </a:r>
            <a:r>
              <a:rPr lang="en-US" altLang="ja-JP" sz="1200" dirty="0" smtClean="0"/>
              <a:t>CYBERDYNE</a:t>
            </a:r>
            <a:r>
              <a:rPr lang="ja-JP" altLang="en-US" sz="1200" dirty="0" smtClean="0"/>
              <a:t>営業部　</a:t>
            </a:r>
            <a:endParaRPr lang="en-US" altLang="ja-JP" sz="1200" dirty="0" smtClean="0"/>
          </a:p>
          <a:p>
            <a:pPr>
              <a:lnSpc>
                <a:spcPct val="50000"/>
              </a:lnSpc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　　　　中　原　浩　喜</a:t>
            </a:r>
            <a:endParaRPr lang="en-US" altLang="ja-JP" sz="1200" dirty="0" smtClean="0"/>
          </a:p>
        </p:txBody>
      </p:sp>
      <p:sp>
        <p:nvSpPr>
          <p:cNvPr id="243" name="テキスト プレースホルダー 242"/>
          <p:cNvSpPr>
            <a:spLocks noGrp="1"/>
          </p:cNvSpPr>
          <p:nvPr>
            <p:ph type="body" sz="quarter" idx="91"/>
          </p:nvPr>
        </p:nvSpPr>
        <p:spPr>
          <a:xfrm>
            <a:off x="1383612" y="6801973"/>
            <a:ext cx="2645193" cy="441317"/>
          </a:xfrm>
        </p:spPr>
        <p:txBody>
          <a:bodyPr>
            <a:noAutofit/>
          </a:bodyPr>
          <a:lstStyle/>
          <a:p>
            <a:pPr>
              <a:lnSpc>
                <a:spcPct val="50000"/>
              </a:lnSpc>
            </a:pPr>
            <a:r>
              <a:rPr lang="en-US" altLang="ja-JP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16:40-18:30</a:t>
            </a:r>
          </a:p>
          <a:p>
            <a:pPr>
              <a:lnSpc>
                <a:spcPct val="50000"/>
              </a:lnSpc>
            </a:pPr>
            <a:r>
              <a:rPr lang="ja-JP" altLang="en-US" sz="14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大分大学の取り組み　２</a:t>
            </a:r>
            <a:endParaRPr lang="ja-JP" altLang="en-US" sz="14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244" name="テキスト プレースホルダー 243"/>
          <p:cNvSpPr>
            <a:spLocks noGrp="1"/>
          </p:cNvSpPr>
          <p:nvPr>
            <p:ph type="body" sz="quarter" idx="92"/>
          </p:nvPr>
        </p:nvSpPr>
        <p:spPr>
          <a:xfrm>
            <a:off x="1383612" y="7290540"/>
            <a:ext cx="2462716" cy="516464"/>
          </a:xfrm>
        </p:spPr>
        <p:txBody>
          <a:bodyPr/>
          <a:lstStyle/>
          <a:p>
            <a:r>
              <a:rPr lang="en-US" altLang="ja-JP" sz="1200" dirty="0" smtClean="0"/>
              <a:t>16:40-17:20</a:t>
            </a:r>
          </a:p>
          <a:p>
            <a:r>
              <a:rPr lang="ja-JP" altLang="en-US" dirty="0" smtClean="0"/>
              <a:t>「臨床医工学センターの取り組み」</a:t>
            </a:r>
            <a:endParaRPr lang="en-US" altLang="ja-JP" dirty="0" smtClean="0"/>
          </a:p>
          <a:p>
            <a:endParaRPr lang="ja-JP" altLang="en-US" sz="1200" dirty="0"/>
          </a:p>
        </p:txBody>
      </p:sp>
      <p:sp>
        <p:nvSpPr>
          <p:cNvPr id="245" name="テキスト プレースホルダー 244"/>
          <p:cNvSpPr>
            <a:spLocks noGrp="1"/>
          </p:cNvSpPr>
          <p:nvPr>
            <p:ph type="body" sz="quarter" idx="93"/>
          </p:nvPr>
        </p:nvSpPr>
        <p:spPr>
          <a:xfrm>
            <a:off x="1417078" y="8591649"/>
            <a:ext cx="2327247" cy="1004666"/>
          </a:xfrm>
        </p:spPr>
        <p:txBody>
          <a:bodyPr/>
          <a:lstStyle/>
          <a:p>
            <a:r>
              <a:rPr lang="en-US" altLang="ja-JP" sz="1200" dirty="0" smtClean="0"/>
              <a:t>18:00-18:20</a:t>
            </a:r>
          </a:p>
          <a:p>
            <a:r>
              <a:rPr lang="ja-JP" altLang="en-US" sz="1200" dirty="0" smtClean="0"/>
              <a:t>「大分地域活性への構想」</a:t>
            </a:r>
            <a:endParaRPr lang="en-US" altLang="ja-JP" sz="1200" dirty="0" smtClean="0"/>
          </a:p>
          <a:p>
            <a:r>
              <a:rPr lang="ja-JP" altLang="en-US" sz="1200" dirty="0" smtClean="0"/>
              <a:t> 　工学部応用科学科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　　　　  井　上　高　教</a:t>
            </a:r>
            <a:endParaRPr lang="ja-JP" altLang="en-US" sz="1200" dirty="0"/>
          </a:p>
        </p:txBody>
      </p:sp>
      <p:sp>
        <p:nvSpPr>
          <p:cNvPr id="117" name="Freeform 5"/>
          <p:cNvSpPr>
            <a:spLocks/>
          </p:cNvSpPr>
          <p:nvPr/>
        </p:nvSpPr>
        <p:spPr bwMode="auto">
          <a:xfrm>
            <a:off x="188382" y="1954638"/>
            <a:ext cx="1141421" cy="395287"/>
          </a:xfrm>
          <a:custGeom>
            <a:avLst/>
            <a:gdLst>
              <a:gd name="T0" fmla="*/ 320 w 328"/>
              <a:gd name="T1" fmla="*/ 178 h 326"/>
              <a:gd name="T2" fmla="*/ 322 w 328"/>
              <a:gd name="T3" fmla="*/ 196 h 326"/>
              <a:gd name="T4" fmla="*/ 310 w 328"/>
              <a:gd name="T5" fmla="*/ 206 h 326"/>
              <a:gd name="T6" fmla="*/ 312 w 328"/>
              <a:gd name="T7" fmla="*/ 224 h 326"/>
              <a:gd name="T8" fmla="*/ 292 w 328"/>
              <a:gd name="T9" fmla="*/ 240 h 326"/>
              <a:gd name="T10" fmla="*/ 294 w 328"/>
              <a:gd name="T11" fmla="*/ 256 h 326"/>
              <a:gd name="T12" fmla="*/ 274 w 328"/>
              <a:gd name="T13" fmla="*/ 262 h 326"/>
              <a:gd name="T14" fmla="*/ 266 w 328"/>
              <a:gd name="T15" fmla="*/ 280 h 326"/>
              <a:gd name="T16" fmla="*/ 244 w 328"/>
              <a:gd name="T17" fmla="*/ 296 h 326"/>
              <a:gd name="T18" fmla="*/ 230 w 328"/>
              <a:gd name="T19" fmla="*/ 296 h 326"/>
              <a:gd name="T20" fmla="*/ 210 w 328"/>
              <a:gd name="T21" fmla="*/ 308 h 326"/>
              <a:gd name="T22" fmla="*/ 194 w 328"/>
              <a:gd name="T23" fmla="*/ 320 h 326"/>
              <a:gd name="T24" fmla="*/ 174 w 328"/>
              <a:gd name="T25" fmla="*/ 316 h 326"/>
              <a:gd name="T26" fmla="*/ 156 w 328"/>
              <a:gd name="T27" fmla="*/ 322 h 326"/>
              <a:gd name="T28" fmla="*/ 140 w 328"/>
              <a:gd name="T29" fmla="*/ 314 h 326"/>
              <a:gd name="T30" fmla="*/ 126 w 328"/>
              <a:gd name="T31" fmla="*/ 310 h 326"/>
              <a:gd name="T32" fmla="*/ 106 w 328"/>
              <a:gd name="T33" fmla="*/ 298 h 326"/>
              <a:gd name="T34" fmla="*/ 88 w 328"/>
              <a:gd name="T35" fmla="*/ 304 h 326"/>
              <a:gd name="T36" fmla="*/ 74 w 328"/>
              <a:gd name="T37" fmla="*/ 298 h 326"/>
              <a:gd name="T38" fmla="*/ 68 w 328"/>
              <a:gd name="T39" fmla="*/ 282 h 326"/>
              <a:gd name="T40" fmla="*/ 54 w 328"/>
              <a:gd name="T41" fmla="*/ 272 h 326"/>
              <a:gd name="T42" fmla="*/ 40 w 328"/>
              <a:gd name="T43" fmla="*/ 258 h 326"/>
              <a:gd name="T44" fmla="*/ 34 w 328"/>
              <a:gd name="T45" fmla="*/ 246 h 326"/>
              <a:gd name="T46" fmla="*/ 22 w 328"/>
              <a:gd name="T47" fmla="*/ 226 h 326"/>
              <a:gd name="T48" fmla="*/ 14 w 328"/>
              <a:gd name="T49" fmla="*/ 210 h 326"/>
              <a:gd name="T50" fmla="*/ 4 w 328"/>
              <a:gd name="T51" fmla="*/ 198 h 326"/>
              <a:gd name="T52" fmla="*/ 16 w 328"/>
              <a:gd name="T53" fmla="*/ 176 h 326"/>
              <a:gd name="T54" fmla="*/ 0 w 328"/>
              <a:gd name="T55" fmla="*/ 160 h 326"/>
              <a:gd name="T56" fmla="*/ 8 w 328"/>
              <a:gd name="T57" fmla="*/ 142 h 326"/>
              <a:gd name="T58" fmla="*/ 8 w 328"/>
              <a:gd name="T59" fmla="*/ 122 h 326"/>
              <a:gd name="T60" fmla="*/ 22 w 328"/>
              <a:gd name="T61" fmla="*/ 112 h 326"/>
              <a:gd name="T62" fmla="*/ 24 w 328"/>
              <a:gd name="T63" fmla="*/ 94 h 326"/>
              <a:gd name="T64" fmla="*/ 32 w 328"/>
              <a:gd name="T65" fmla="*/ 78 h 326"/>
              <a:gd name="T66" fmla="*/ 32 w 328"/>
              <a:gd name="T67" fmla="*/ 60 h 326"/>
              <a:gd name="T68" fmla="*/ 48 w 328"/>
              <a:gd name="T69" fmla="*/ 48 h 326"/>
              <a:gd name="T70" fmla="*/ 66 w 328"/>
              <a:gd name="T71" fmla="*/ 32 h 326"/>
              <a:gd name="T72" fmla="*/ 82 w 328"/>
              <a:gd name="T73" fmla="*/ 26 h 326"/>
              <a:gd name="T74" fmla="*/ 100 w 328"/>
              <a:gd name="T75" fmla="*/ 18 h 326"/>
              <a:gd name="T76" fmla="*/ 114 w 328"/>
              <a:gd name="T77" fmla="*/ 16 h 326"/>
              <a:gd name="T78" fmla="*/ 122 w 328"/>
              <a:gd name="T79" fmla="*/ 4 h 326"/>
              <a:gd name="T80" fmla="*/ 136 w 328"/>
              <a:gd name="T81" fmla="*/ 4 h 326"/>
              <a:gd name="T82" fmla="*/ 156 w 328"/>
              <a:gd name="T83" fmla="*/ 6 h 326"/>
              <a:gd name="T84" fmla="*/ 170 w 328"/>
              <a:gd name="T85" fmla="*/ 2 h 326"/>
              <a:gd name="T86" fmla="*/ 188 w 328"/>
              <a:gd name="T87" fmla="*/ 6 h 326"/>
              <a:gd name="T88" fmla="*/ 206 w 328"/>
              <a:gd name="T89" fmla="*/ 8 h 326"/>
              <a:gd name="T90" fmla="*/ 224 w 328"/>
              <a:gd name="T91" fmla="*/ 6 h 326"/>
              <a:gd name="T92" fmla="*/ 234 w 328"/>
              <a:gd name="T93" fmla="*/ 22 h 326"/>
              <a:gd name="T94" fmla="*/ 256 w 328"/>
              <a:gd name="T95" fmla="*/ 20 h 326"/>
              <a:gd name="T96" fmla="*/ 268 w 328"/>
              <a:gd name="T97" fmla="*/ 38 h 326"/>
              <a:gd name="T98" fmla="*/ 274 w 328"/>
              <a:gd name="T99" fmla="*/ 56 h 326"/>
              <a:gd name="T100" fmla="*/ 298 w 328"/>
              <a:gd name="T101" fmla="*/ 62 h 326"/>
              <a:gd name="T102" fmla="*/ 302 w 328"/>
              <a:gd name="T103" fmla="*/ 76 h 326"/>
              <a:gd name="T104" fmla="*/ 300 w 328"/>
              <a:gd name="T105" fmla="*/ 92 h 326"/>
              <a:gd name="T106" fmla="*/ 312 w 328"/>
              <a:gd name="T107" fmla="*/ 102 h 326"/>
              <a:gd name="T108" fmla="*/ 318 w 328"/>
              <a:gd name="T109" fmla="*/ 118 h 326"/>
              <a:gd name="T110" fmla="*/ 318 w 328"/>
              <a:gd name="T111" fmla="*/ 132 h 326"/>
              <a:gd name="T112" fmla="*/ 320 w 328"/>
              <a:gd name="T113" fmla="*/ 148 h 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28" h="326">
                <a:moveTo>
                  <a:pt x="316" y="160"/>
                </a:moveTo>
                <a:lnTo>
                  <a:pt x="316" y="160"/>
                </a:lnTo>
                <a:lnTo>
                  <a:pt x="318" y="164"/>
                </a:lnTo>
                <a:lnTo>
                  <a:pt x="320" y="168"/>
                </a:lnTo>
                <a:lnTo>
                  <a:pt x="320" y="168"/>
                </a:lnTo>
                <a:lnTo>
                  <a:pt x="320" y="178"/>
                </a:lnTo>
                <a:lnTo>
                  <a:pt x="320" y="178"/>
                </a:lnTo>
                <a:lnTo>
                  <a:pt x="320" y="180"/>
                </a:lnTo>
                <a:lnTo>
                  <a:pt x="324" y="182"/>
                </a:lnTo>
                <a:lnTo>
                  <a:pt x="328" y="186"/>
                </a:lnTo>
                <a:lnTo>
                  <a:pt x="328" y="188"/>
                </a:lnTo>
                <a:lnTo>
                  <a:pt x="328" y="188"/>
                </a:lnTo>
                <a:lnTo>
                  <a:pt x="326" y="192"/>
                </a:lnTo>
                <a:lnTo>
                  <a:pt x="322" y="196"/>
                </a:lnTo>
                <a:lnTo>
                  <a:pt x="322" y="196"/>
                </a:lnTo>
                <a:lnTo>
                  <a:pt x="320" y="198"/>
                </a:lnTo>
                <a:lnTo>
                  <a:pt x="316" y="200"/>
                </a:lnTo>
                <a:lnTo>
                  <a:pt x="312" y="200"/>
                </a:lnTo>
                <a:lnTo>
                  <a:pt x="308" y="202"/>
                </a:lnTo>
                <a:lnTo>
                  <a:pt x="308" y="202"/>
                </a:lnTo>
                <a:lnTo>
                  <a:pt x="310" y="206"/>
                </a:lnTo>
                <a:lnTo>
                  <a:pt x="314" y="210"/>
                </a:lnTo>
                <a:lnTo>
                  <a:pt x="318" y="214"/>
                </a:lnTo>
                <a:lnTo>
                  <a:pt x="320" y="216"/>
                </a:lnTo>
                <a:lnTo>
                  <a:pt x="320" y="216"/>
                </a:lnTo>
                <a:lnTo>
                  <a:pt x="316" y="220"/>
                </a:lnTo>
                <a:lnTo>
                  <a:pt x="312" y="224"/>
                </a:lnTo>
                <a:lnTo>
                  <a:pt x="312" y="224"/>
                </a:lnTo>
                <a:lnTo>
                  <a:pt x="308" y="232"/>
                </a:lnTo>
                <a:lnTo>
                  <a:pt x="308" y="232"/>
                </a:lnTo>
                <a:lnTo>
                  <a:pt x="302" y="238"/>
                </a:lnTo>
                <a:lnTo>
                  <a:pt x="302" y="238"/>
                </a:lnTo>
                <a:lnTo>
                  <a:pt x="300" y="240"/>
                </a:lnTo>
                <a:lnTo>
                  <a:pt x="296" y="240"/>
                </a:lnTo>
                <a:lnTo>
                  <a:pt x="292" y="240"/>
                </a:lnTo>
                <a:lnTo>
                  <a:pt x="290" y="242"/>
                </a:lnTo>
                <a:lnTo>
                  <a:pt x="290" y="242"/>
                </a:lnTo>
                <a:lnTo>
                  <a:pt x="290" y="244"/>
                </a:lnTo>
                <a:lnTo>
                  <a:pt x="292" y="248"/>
                </a:lnTo>
                <a:lnTo>
                  <a:pt x="294" y="252"/>
                </a:lnTo>
                <a:lnTo>
                  <a:pt x="294" y="256"/>
                </a:lnTo>
                <a:lnTo>
                  <a:pt x="294" y="256"/>
                </a:lnTo>
                <a:lnTo>
                  <a:pt x="286" y="262"/>
                </a:lnTo>
                <a:lnTo>
                  <a:pt x="286" y="262"/>
                </a:lnTo>
                <a:lnTo>
                  <a:pt x="284" y="262"/>
                </a:lnTo>
                <a:lnTo>
                  <a:pt x="280" y="262"/>
                </a:lnTo>
                <a:lnTo>
                  <a:pt x="276" y="262"/>
                </a:lnTo>
                <a:lnTo>
                  <a:pt x="274" y="262"/>
                </a:lnTo>
                <a:lnTo>
                  <a:pt x="274" y="262"/>
                </a:lnTo>
                <a:lnTo>
                  <a:pt x="272" y="266"/>
                </a:lnTo>
                <a:lnTo>
                  <a:pt x="270" y="270"/>
                </a:lnTo>
                <a:lnTo>
                  <a:pt x="270" y="270"/>
                </a:lnTo>
                <a:lnTo>
                  <a:pt x="268" y="274"/>
                </a:lnTo>
                <a:lnTo>
                  <a:pt x="268" y="278"/>
                </a:lnTo>
                <a:lnTo>
                  <a:pt x="266" y="280"/>
                </a:lnTo>
                <a:lnTo>
                  <a:pt x="266" y="280"/>
                </a:lnTo>
                <a:lnTo>
                  <a:pt x="258" y="286"/>
                </a:lnTo>
                <a:lnTo>
                  <a:pt x="258" y="286"/>
                </a:lnTo>
                <a:lnTo>
                  <a:pt x="256" y="290"/>
                </a:lnTo>
                <a:lnTo>
                  <a:pt x="254" y="294"/>
                </a:lnTo>
                <a:lnTo>
                  <a:pt x="254" y="294"/>
                </a:lnTo>
                <a:lnTo>
                  <a:pt x="248" y="294"/>
                </a:lnTo>
                <a:lnTo>
                  <a:pt x="244" y="296"/>
                </a:lnTo>
                <a:lnTo>
                  <a:pt x="244" y="296"/>
                </a:lnTo>
                <a:lnTo>
                  <a:pt x="242" y="296"/>
                </a:lnTo>
                <a:lnTo>
                  <a:pt x="238" y="294"/>
                </a:lnTo>
                <a:lnTo>
                  <a:pt x="236" y="294"/>
                </a:lnTo>
                <a:lnTo>
                  <a:pt x="232" y="294"/>
                </a:lnTo>
                <a:lnTo>
                  <a:pt x="232" y="294"/>
                </a:lnTo>
                <a:lnTo>
                  <a:pt x="230" y="296"/>
                </a:lnTo>
                <a:lnTo>
                  <a:pt x="230" y="298"/>
                </a:lnTo>
                <a:lnTo>
                  <a:pt x="228" y="300"/>
                </a:lnTo>
                <a:lnTo>
                  <a:pt x="228" y="302"/>
                </a:lnTo>
                <a:lnTo>
                  <a:pt x="228" y="302"/>
                </a:lnTo>
                <a:lnTo>
                  <a:pt x="218" y="306"/>
                </a:lnTo>
                <a:lnTo>
                  <a:pt x="218" y="306"/>
                </a:lnTo>
                <a:lnTo>
                  <a:pt x="210" y="308"/>
                </a:lnTo>
                <a:lnTo>
                  <a:pt x="210" y="308"/>
                </a:lnTo>
                <a:lnTo>
                  <a:pt x="206" y="312"/>
                </a:lnTo>
                <a:lnTo>
                  <a:pt x="204" y="314"/>
                </a:lnTo>
                <a:lnTo>
                  <a:pt x="202" y="316"/>
                </a:lnTo>
                <a:lnTo>
                  <a:pt x="202" y="316"/>
                </a:lnTo>
                <a:lnTo>
                  <a:pt x="194" y="320"/>
                </a:lnTo>
                <a:lnTo>
                  <a:pt x="194" y="320"/>
                </a:lnTo>
                <a:lnTo>
                  <a:pt x="184" y="320"/>
                </a:lnTo>
                <a:lnTo>
                  <a:pt x="184" y="320"/>
                </a:lnTo>
                <a:lnTo>
                  <a:pt x="182" y="320"/>
                </a:lnTo>
                <a:lnTo>
                  <a:pt x="180" y="318"/>
                </a:lnTo>
                <a:lnTo>
                  <a:pt x="176" y="316"/>
                </a:lnTo>
                <a:lnTo>
                  <a:pt x="174" y="316"/>
                </a:lnTo>
                <a:lnTo>
                  <a:pt x="174" y="316"/>
                </a:lnTo>
                <a:lnTo>
                  <a:pt x="172" y="316"/>
                </a:lnTo>
                <a:lnTo>
                  <a:pt x="170" y="320"/>
                </a:lnTo>
                <a:lnTo>
                  <a:pt x="168" y="324"/>
                </a:lnTo>
                <a:lnTo>
                  <a:pt x="166" y="324"/>
                </a:lnTo>
                <a:lnTo>
                  <a:pt x="166" y="324"/>
                </a:lnTo>
                <a:lnTo>
                  <a:pt x="160" y="324"/>
                </a:lnTo>
                <a:lnTo>
                  <a:pt x="156" y="322"/>
                </a:lnTo>
                <a:lnTo>
                  <a:pt x="156" y="322"/>
                </a:lnTo>
                <a:lnTo>
                  <a:pt x="150" y="324"/>
                </a:lnTo>
                <a:lnTo>
                  <a:pt x="146" y="326"/>
                </a:lnTo>
                <a:lnTo>
                  <a:pt x="146" y="326"/>
                </a:lnTo>
                <a:lnTo>
                  <a:pt x="144" y="324"/>
                </a:lnTo>
                <a:lnTo>
                  <a:pt x="142" y="318"/>
                </a:lnTo>
                <a:lnTo>
                  <a:pt x="140" y="314"/>
                </a:lnTo>
                <a:lnTo>
                  <a:pt x="138" y="312"/>
                </a:lnTo>
                <a:lnTo>
                  <a:pt x="138" y="312"/>
                </a:lnTo>
                <a:lnTo>
                  <a:pt x="134" y="314"/>
                </a:lnTo>
                <a:lnTo>
                  <a:pt x="128" y="314"/>
                </a:lnTo>
                <a:lnTo>
                  <a:pt x="128" y="314"/>
                </a:lnTo>
                <a:lnTo>
                  <a:pt x="126" y="312"/>
                </a:lnTo>
                <a:lnTo>
                  <a:pt x="126" y="310"/>
                </a:lnTo>
                <a:lnTo>
                  <a:pt x="124" y="306"/>
                </a:lnTo>
                <a:lnTo>
                  <a:pt x="122" y="304"/>
                </a:lnTo>
                <a:lnTo>
                  <a:pt x="122" y="304"/>
                </a:lnTo>
                <a:lnTo>
                  <a:pt x="114" y="300"/>
                </a:lnTo>
                <a:lnTo>
                  <a:pt x="114" y="300"/>
                </a:lnTo>
                <a:lnTo>
                  <a:pt x="106" y="298"/>
                </a:lnTo>
                <a:lnTo>
                  <a:pt x="106" y="298"/>
                </a:lnTo>
                <a:lnTo>
                  <a:pt x="102" y="298"/>
                </a:lnTo>
                <a:lnTo>
                  <a:pt x="98" y="304"/>
                </a:lnTo>
                <a:lnTo>
                  <a:pt x="94" y="308"/>
                </a:lnTo>
                <a:lnTo>
                  <a:pt x="90" y="310"/>
                </a:lnTo>
                <a:lnTo>
                  <a:pt x="90" y="310"/>
                </a:lnTo>
                <a:lnTo>
                  <a:pt x="88" y="308"/>
                </a:lnTo>
                <a:lnTo>
                  <a:pt x="88" y="304"/>
                </a:lnTo>
                <a:lnTo>
                  <a:pt x="86" y="300"/>
                </a:lnTo>
                <a:lnTo>
                  <a:pt x="86" y="298"/>
                </a:lnTo>
                <a:lnTo>
                  <a:pt x="86" y="298"/>
                </a:lnTo>
                <a:lnTo>
                  <a:pt x="80" y="298"/>
                </a:lnTo>
                <a:lnTo>
                  <a:pt x="76" y="298"/>
                </a:lnTo>
                <a:lnTo>
                  <a:pt x="74" y="298"/>
                </a:lnTo>
                <a:lnTo>
                  <a:pt x="74" y="298"/>
                </a:lnTo>
                <a:lnTo>
                  <a:pt x="74" y="294"/>
                </a:lnTo>
                <a:lnTo>
                  <a:pt x="76" y="288"/>
                </a:lnTo>
                <a:lnTo>
                  <a:pt x="76" y="282"/>
                </a:lnTo>
                <a:lnTo>
                  <a:pt x="76" y="278"/>
                </a:lnTo>
                <a:lnTo>
                  <a:pt x="76" y="278"/>
                </a:lnTo>
                <a:lnTo>
                  <a:pt x="74" y="280"/>
                </a:lnTo>
                <a:lnTo>
                  <a:pt x="68" y="282"/>
                </a:lnTo>
                <a:lnTo>
                  <a:pt x="64" y="284"/>
                </a:lnTo>
                <a:lnTo>
                  <a:pt x="60" y="284"/>
                </a:lnTo>
                <a:lnTo>
                  <a:pt x="60" y="284"/>
                </a:lnTo>
                <a:lnTo>
                  <a:pt x="54" y="278"/>
                </a:lnTo>
                <a:lnTo>
                  <a:pt x="54" y="278"/>
                </a:lnTo>
                <a:lnTo>
                  <a:pt x="54" y="274"/>
                </a:lnTo>
                <a:lnTo>
                  <a:pt x="54" y="272"/>
                </a:lnTo>
                <a:lnTo>
                  <a:pt x="54" y="268"/>
                </a:lnTo>
                <a:lnTo>
                  <a:pt x="54" y="266"/>
                </a:lnTo>
                <a:lnTo>
                  <a:pt x="54" y="266"/>
                </a:lnTo>
                <a:lnTo>
                  <a:pt x="48" y="258"/>
                </a:lnTo>
                <a:lnTo>
                  <a:pt x="48" y="258"/>
                </a:lnTo>
                <a:lnTo>
                  <a:pt x="44" y="258"/>
                </a:lnTo>
                <a:lnTo>
                  <a:pt x="40" y="258"/>
                </a:lnTo>
                <a:lnTo>
                  <a:pt x="36" y="258"/>
                </a:lnTo>
                <a:lnTo>
                  <a:pt x="34" y="258"/>
                </a:lnTo>
                <a:lnTo>
                  <a:pt x="34" y="258"/>
                </a:lnTo>
                <a:lnTo>
                  <a:pt x="32" y="256"/>
                </a:lnTo>
                <a:lnTo>
                  <a:pt x="34" y="252"/>
                </a:lnTo>
                <a:lnTo>
                  <a:pt x="34" y="248"/>
                </a:lnTo>
                <a:lnTo>
                  <a:pt x="34" y="246"/>
                </a:lnTo>
                <a:lnTo>
                  <a:pt x="34" y="246"/>
                </a:lnTo>
                <a:lnTo>
                  <a:pt x="30" y="244"/>
                </a:lnTo>
                <a:lnTo>
                  <a:pt x="26" y="240"/>
                </a:lnTo>
                <a:lnTo>
                  <a:pt x="26" y="240"/>
                </a:lnTo>
                <a:lnTo>
                  <a:pt x="22" y="232"/>
                </a:lnTo>
                <a:lnTo>
                  <a:pt x="22" y="232"/>
                </a:lnTo>
                <a:lnTo>
                  <a:pt x="22" y="226"/>
                </a:lnTo>
                <a:lnTo>
                  <a:pt x="22" y="222"/>
                </a:lnTo>
                <a:lnTo>
                  <a:pt x="22" y="222"/>
                </a:lnTo>
                <a:lnTo>
                  <a:pt x="18" y="218"/>
                </a:lnTo>
                <a:lnTo>
                  <a:pt x="14" y="216"/>
                </a:lnTo>
                <a:lnTo>
                  <a:pt x="14" y="214"/>
                </a:lnTo>
                <a:lnTo>
                  <a:pt x="14" y="214"/>
                </a:lnTo>
                <a:lnTo>
                  <a:pt x="14" y="210"/>
                </a:lnTo>
                <a:lnTo>
                  <a:pt x="14" y="206"/>
                </a:lnTo>
                <a:lnTo>
                  <a:pt x="14" y="206"/>
                </a:lnTo>
                <a:lnTo>
                  <a:pt x="12" y="204"/>
                </a:lnTo>
                <a:lnTo>
                  <a:pt x="8" y="202"/>
                </a:lnTo>
                <a:lnTo>
                  <a:pt x="6" y="200"/>
                </a:lnTo>
                <a:lnTo>
                  <a:pt x="4" y="198"/>
                </a:lnTo>
                <a:lnTo>
                  <a:pt x="4" y="198"/>
                </a:lnTo>
                <a:lnTo>
                  <a:pt x="6" y="196"/>
                </a:lnTo>
                <a:lnTo>
                  <a:pt x="10" y="192"/>
                </a:lnTo>
                <a:lnTo>
                  <a:pt x="16" y="188"/>
                </a:lnTo>
                <a:lnTo>
                  <a:pt x="18" y="186"/>
                </a:lnTo>
                <a:lnTo>
                  <a:pt x="18" y="186"/>
                </a:lnTo>
                <a:lnTo>
                  <a:pt x="16" y="176"/>
                </a:lnTo>
                <a:lnTo>
                  <a:pt x="16" y="176"/>
                </a:lnTo>
                <a:lnTo>
                  <a:pt x="14" y="174"/>
                </a:lnTo>
                <a:lnTo>
                  <a:pt x="10" y="174"/>
                </a:lnTo>
                <a:lnTo>
                  <a:pt x="4" y="172"/>
                </a:lnTo>
                <a:lnTo>
                  <a:pt x="2" y="170"/>
                </a:lnTo>
                <a:lnTo>
                  <a:pt x="2" y="170"/>
                </a:lnTo>
                <a:lnTo>
                  <a:pt x="0" y="160"/>
                </a:lnTo>
                <a:lnTo>
                  <a:pt x="0" y="160"/>
                </a:lnTo>
                <a:lnTo>
                  <a:pt x="2" y="158"/>
                </a:lnTo>
                <a:lnTo>
                  <a:pt x="4" y="154"/>
                </a:lnTo>
                <a:lnTo>
                  <a:pt x="8" y="152"/>
                </a:lnTo>
                <a:lnTo>
                  <a:pt x="8" y="150"/>
                </a:lnTo>
                <a:lnTo>
                  <a:pt x="8" y="150"/>
                </a:lnTo>
                <a:lnTo>
                  <a:pt x="8" y="142"/>
                </a:lnTo>
                <a:lnTo>
                  <a:pt x="8" y="142"/>
                </a:lnTo>
                <a:lnTo>
                  <a:pt x="8" y="138"/>
                </a:lnTo>
                <a:lnTo>
                  <a:pt x="4" y="136"/>
                </a:lnTo>
                <a:lnTo>
                  <a:pt x="2" y="134"/>
                </a:lnTo>
                <a:lnTo>
                  <a:pt x="2" y="130"/>
                </a:lnTo>
                <a:lnTo>
                  <a:pt x="2" y="130"/>
                </a:lnTo>
                <a:lnTo>
                  <a:pt x="4" y="126"/>
                </a:lnTo>
                <a:lnTo>
                  <a:pt x="8" y="122"/>
                </a:lnTo>
                <a:lnTo>
                  <a:pt x="8" y="122"/>
                </a:lnTo>
                <a:lnTo>
                  <a:pt x="10" y="120"/>
                </a:lnTo>
                <a:lnTo>
                  <a:pt x="14" y="120"/>
                </a:lnTo>
                <a:lnTo>
                  <a:pt x="20" y="118"/>
                </a:lnTo>
                <a:lnTo>
                  <a:pt x="22" y="116"/>
                </a:lnTo>
                <a:lnTo>
                  <a:pt x="22" y="116"/>
                </a:lnTo>
                <a:lnTo>
                  <a:pt x="22" y="112"/>
                </a:lnTo>
                <a:lnTo>
                  <a:pt x="20" y="106"/>
                </a:lnTo>
                <a:lnTo>
                  <a:pt x="20" y="106"/>
                </a:lnTo>
                <a:lnTo>
                  <a:pt x="20" y="102"/>
                </a:lnTo>
                <a:lnTo>
                  <a:pt x="20" y="96"/>
                </a:lnTo>
                <a:lnTo>
                  <a:pt x="20" y="96"/>
                </a:lnTo>
                <a:lnTo>
                  <a:pt x="22" y="96"/>
                </a:lnTo>
                <a:lnTo>
                  <a:pt x="24" y="94"/>
                </a:lnTo>
                <a:lnTo>
                  <a:pt x="28" y="92"/>
                </a:lnTo>
                <a:lnTo>
                  <a:pt x="30" y="92"/>
                </a:lnTo>
                <a:lnTo>
                  <a:pt x="30" y="92"/>
                </a:lnTo>
                <a:lnTo>
                  <a:pt x="32" y="84"/>
                </a:lnTo>
                <a:lnTo>
                  <a:pt x="32" y="84"/>
                </a:lnTo>
                <a:lnTo>
                  <a:pt x="34" y="80"/>
                </a:lnTo>
                <a:lnTo>
                  <a:pt x="32" y="78"/>
                </a:lnTo>
                <a:lnTo>
                  <a:pt x="32" y="74"/>
                </a:lnTo>
                <a:lnTo>
                  <a:pt x="32" y="72"/>
                </a:lnTo>
                <a:lnTo>
                  <a:pt x="32" y="72"/>
                </a:lnTo>
                <a:lnTo>
                  <a:pt x="32" y="66"/>
                </a:lnTo>
                <a:lnTo>
                  <a:pt x="32" y="62"/>
                </a:lnTo>
                <a:lnTo>
                  <a:pt x="32" y="60"/>
                </a:lnTo>
                <a:lnTo>
                  <a:pt x="32" y="60"/>
                </a:lnTo>
                <a:lnTo>
                  <a:pt x="34" y="60"/>
                </a:lnTo>
                <a:lnTo>
                  <a:pt x="38" y="60"/>
                </a:lnTo>
                <a:lnTo>
                  <a:pt x="42" y="60"/>
                </a:lnTo>
                <a:lnTo>
                  <a:pt x="46" y="60"/>
                </a:lnTo>
                <a:lnTo>
                  <a:pt x="46" y="60"/>
                </a:lnTo>
                <a:lnTo>
                  <a:pt x="46" y="54"/>
                </a:lnTo>
                <a:lnTo>
                  <a:pt x="48" y="48"/>
                </a:lnTo>
                <a:lnTo>
                  <a:pt x="48" y="48"/>
                </a:lnTo>
                <a:lnTo>
                  <a:pt x="52" y="46"/>
                </a:lnTo>
                <a:lnTo>
                  <a:pt x="56" y="44"/>
                </a:lnTo>
                <a:lnTo>
                  <a:pt x="56" y="44"/>
                </a:lnTo>
                <a:lnTo>
                  <a:pt x="62" y="36"/>
                </a:lnTo>
                <a:lnTo>
                  <a:pt x="62" y="36"/>
                </a:lnTo>
                <a:lnTo>
                  <a:pt x="66" y="32"/>
                </a:lnTo>
                <a:lnTo>
                  <a:pt x="68" y="30"/>
                </a:lnTo>
                <a:lnTo>
                  <a:pt x="68" y="30"/>
                </a:lnTo>
                <a:lnTo>
                  <a:pt x="72" y="24"/>
                </a:lnTo>
                <a:lnTo>
                  <a:pt x="74" y="20"/>
                </a:lnTo>
                <a:lnTo>
                  <a:pt x="74" y="20"/>
                </a:lnTo>
                <a:lnTo>
                  <a:pt x="78" y="22"/>
                </a:lnTo>
                <a:lnTo>
                  <a:pt x="82" y="26"/>
                </a:lnTo>
                <a:lnTo>
                  <a:pt x="88" y="30"/>
                </a:lnTo>
                <a:lnTo>
                  <a:pt x="92" y="30"/>
                </a:lnTo>
                <a:lnTo>
                  <a:pt x="92" y="30"/>
                </a:lnTo>
                <a:lnTo>
                  <a:pt x="98" y="26"/>
                </a:lnTo>
                <a:lnTo>
                  <a:pt x="98" y="26"/>
                </a:lnTo>
                <a:lnTo>
                  <a:pt x="100" y="22"/>
                </a:lnTo>
                <a:lnTo>
                  <a:pt x="100" y="18"/>
                </a:lnTo>
                <a:lnTo>
                  <a:pt x="100" y="14"/>
                </a:lnTo>
                <a:lnTo>
                  <a:pt x="102" y="12"/>
                </a:lnTo>
                <a:lnTo>
                  <a:pt x="102" y="12"/>
                </a:lnTo>
                <a:lnTo>
                  <a:pt x="104" y="12"/>
                </a:lnTo>
                <a:lnTo>
                  <a:pt x="108" y="14"/>
                </a:lnTo>
                <a:lnTo>
                  <a:pt x="110" y="16"/>
                </a:lnTo>
                <a:lnTo>
                  <a:pt x="114" y="16"/>
                </a:lnTo>
                <a:lnTo>
                  <a:pt x="114" y="16"/>
                </a:lnTo>
                <a:lnTo>
                  <a:pt x="114" y="14"/>
                </a:lnTo>
                <a:lnTo>
                  <a:pt x="116" y="10"/>
                </a:lnTo>
                <a:lnTo>
                  <a:pt x="116" y="6"/>
                </a:lnTo>
                <a:lnTo>
                  <a:pt x="118" y="4"/>
                </a:lnTo>
                <a:lnTo>
                  <a:pt x="118" y="4"/>
                </a:lnTo>
                <a:lnTo>
                  <a:pt x="122" y="4"/>
                </a:lnTo>
                <a:lnTo>
                  <a:pt x="124" y="8"/>
                </a:lnTo>
                <a:lnTo>
                  <a:pt x="128" y="10"/>
                </a:lnTo>
                <a:lnTo>
                  <a:pt x="130" y="10"/>
                </a:lnTo>
                <a:lnTo>
                  <a:pt x="130" y="10"/>
                </a:lnTo>
                <a:lnTo>
                  <a:pt x="132" y="10"/>
                </a:lnTo>
                <a:lnTo>
                  <a:pt x="134" y="6"/>
                </a:lnTo>
                <a:lnTo>
                  <a:pt x="136" y="4"/>
                </a:lnTo>
                <a:lnTo>
                  <a:pt x="138" y="2"/>
                </a:lnTo>
                <a:lnTo>
                  <a:pt x="138" y="2"/>
                </a:lnTo>
                <a:lnTo>
                  <a:pt x="142" y="4"/>
                </a:lnTo>
                <a:lnTo>
                  <a:pt x="148" y="4"/>
                </a:lnTo>
                <a:lnTo>
                  <a:pt x="148" y="4"/>
                </a:lnTo>
                <a:lnTo>
                  <a:pt x="152" y="6"/>
                </a:lnTo>
                <a:lnTo>
                  <a:pt x="156" y="6"/>
                </a:lnTo>
                <a:lnTo>
                  <a:pt x="156" y="6"/>
                </a:lnTo>
                <a:lnTo>
                  <a:pt x="158" y="6"/>
                </a:lnTo>
                <a:lnTo>
                  <a:pt x="160" y="4"/>
                </a:lnTo>
                <a:lnTo>
                  <a:pt x="164" y="2"/>
                </a:lnTo>
                <a:lnTo>
                  <a:pt x="166" y="0"/>
                </a:lnTo>
                <a:lnTo>
                  <a:pt x="166" y="0"/>
                </a:lnTo>
                <a:lnTo>
                  <a:pt x="170" y="2"/>
                </a:lnTo>
                <a:lnTo>
                  <a:pt x="174" y="4"/>
                </a:lnTo>
                <a:lnTo>
                  <a:pt x="174" y="4"/>
                </a:lnTo>
                <a:lnTo>
                  <a:pt x="180" y="2"/>
                </a:lnTo>
                <a:lnTo>
                  <a:pt x="184" y="2"/>
                </a:lnTo>
                <a:lnTo>
                  <a:pt x="184" y="2"/>
                </a:lnTo>
                <a:lnTo>
                  <a:pt x="186" y="4"/>
                </a:lnTo>
                <a:lnTo>
                  <a:pt x="188" y="6"/>
                </a:lnTo>
                <a:lnTo>
                  <a:pt x="190" y="10"/>
                </a:lnTo>
                <a:lnTo>
                  <a:pt x="192" y="12"/>
                </a:lnTo>
                <a:lnTo>
                  <a:pt x="192" y="12"/>
                </a:lnTo>
                <a:lnTo>
                  <a:pt x="200" y="12"/>
                </a:lnTo>
                <a:lnTo>
                  <a:pt x="200" y="12"/>
                </a:lnTo>
                <a:lnTo>
                  <a:pt x="202" y="12"/>
                </a:lnTo>
                <a:lnTo>
                  <a:pt x="206" y="8"/>
                </a:lnTo>
                <a:lnTo>
                  <a:pt x="210" y="6"/>
                </a:lnTo>
                <a:lnTo>
                  <a:pt x="212" y="4"/>
                </a:lnTo>
                <a:lnTo>
                  <a:pt x="212" y="4"/>
                </a:lnTo>
                <a:lnTo>
                  <a:pt x="218" y="4"/>
                </a:lnTo>
                <a:lnTo>
                  <a:pt x="222" y="4"/>
                </a:lnTo>
                <a:lnTo>
                  <a:pt x="222" y="4"/>
                </a:lnTo>
                <a:lnTo>
                  <a:pt x="224" y="6"/>
                </a:lnTo>
                <a:lnTo>
                  <a:pt x="224" y="12"/>
                </a:lnTo>
                <a:lnTo>
                  <a:pt x="224" y="18"/>
                </a:lnTo>
                <a:lnTo>
                  <a:pt x="224" y="22"/>
                </a:lnTo>
                <a:lnTo>
                  <a:pt x="224" y="22"/>
                </a:lnTo>
                <a:lnTo>
                  <a:pt x="230" y="22"/>
                </a:lnTo>
                <a:lnTo>
                  <a:pt x="234" y="22"/>
                </a:lnTo>
                <a:lnTo>
                  <a:pt x="234" y="22"/>
                </a:lnTo>
                <a:lnTo>
                  <a:pt x="238" y="24"/>
                </a:lnTo>
                <a:lnTo>
                  <a:pt x="242" y="28"/>
                </a:lnTo>
                <a:lnTo>
                  <a:pt x="242" y="28"/>
                </a:lnTo>
                <a:lnTo>
                  <a:pt x="244" y="28"/>
                </a:lnTo>
                <a:lnTo>
                  <a:pt x="250" y="24"/>
                </a:lnTo>
                <a:lnTo>
                  <a:pt x="254" y="22"/>
                </a:lnTo>
                <a:lnTo>
                  <a:pt x="256" y="20"/>
                </a:lnTo>
                <a:lnTo>
                  <a:pt x="256" y="20"/>
                </a:lnTo>
                <a:lnTo>
                  <a:pt x="264" y="26"/>
                </a:lnTo>
                <a:lnTo>
                  <a:pt x="264" y="26"/>
                </a:lnTo>
                <a:lnTo>
                  <a:pt x="266" y="28"/>
                </a:lnTo>
                <a:lnTo>
                  <a:pt x="266" y="32"/>
                </a:lnTo>
                <a:lnTo>
                  <a:pt x="266" y="36"/>
                </a:lnTo>
                <a:lnTo>
                  <a:pt x="268" y="38"/>
                </a:lnTo>
                <a:lnTo>
                  <a:pt x="268" y="38"/>
                </a:lnTo>
                <a:lnTo>
                  <a:pt x="268" y="40"/>
                </a:lnTo>
                <a:lnTo>
                  <a:pt x="268" y="44"/>
                </a:lnTo>
                <a:lnTo>
                  <a:pt x="266" y="48"/>
                </a:lnTo>
                <a:lnTo>
                  <a:pt x="268" y="52"/>
                </a:lnTo>
                <a:lnTo>
                  <a:pt x="268" y="52"/>
                </a:lnTo>
                <a:lnTo>
                  <a:pt x="274" y="56"/>
                </a:lnTo>
                <a:lnTo>
                  <a:pt x="274" y="56"/>
                </a:lnTo>
                <a:lnTo>
                  <a:pt x="280" y="64"/>
                </a:lnTo>
                <a:lnTo>
                  <a:pt x="280" y="64"/>
                </a:lnTo>
                <a:lnTo>
                  <a:pt x="282" y="64"/>
                </a:lnTo>
                <a:lnTo>
                  <a:pt x="288" y="62"/>
                </a:lnTo>
                <a:lnTo>
                  <a:pt x="294" y="60"/>
                </a:lnTo>
                <a:lnTo>
                  <a:pt x="298" y="62"/>
                </a:lnTo>
                <a:lnTo>
                  <a:pt x="298" y="62"/>
                </a:lnTo>
                <a:lnTo>
                  <a:pt x="298" y="64"/>
                </a:lnTo>
                <a:lnTo>
                  <a:pt x="298" y="66"/>
                </a:lnTo>
                <a:lnTo>
                  <a:pt x="298" y="70"/>
                </a:lnTo>
                <a:lnTo>
                  <a:pt x="298" y="72"/>
                </a:lnTo>
                <a:lnTo>
                  <a:pt x="298" y="72"/>
                </a:lnTo>
                <a:lnTo>
                  <a:pt x="302" y="76"/>
                </a:lnTo>
                <a:lnTo>
                  <a:pt x="306" y="78"/>
                </a:lnTo>
                <a:lnTo>
                  <a:pt x="306" y="78"/>
                </a:lnTo>
                <a:lnTo>
                  <a:pt x="306" y="82"/>
                </a:lnTo>
                <a:lnTo>
                  <a:pt x="304" y="86"/>
                </a:lnTo>
                <a:lnTo>
                  <a:pt x="300" y="88"/>
                </a:lnTo>
                <a:lnTo>
                  <a:pt x="300" y="92"/>
                </a:lnTo>
                <a:lnTo>
                  <a:pt x="300" y="92"/>
                </a:lnTo>
                <a:lnTo>
                  <a:pt x="304" y="92"/>
                </a:lnTo>
                <a:lnTo>
                  <a:pt x="308" y="92"/>
                </a:lnTo>
                <a:lnTo>
                  <a:pt x="314" y="94"/>
                </a:lnTo>
                <a:lnTo>
                  <a:pt x="316" y="94"/>
                </a:lnTo>
                <a:lnTo>
                  <a:pt x="316" y="94"/>
                </a:lnTo>
                <a:lnTo>
                  <a:pt x="316" y="98"/>
                </a:lnTo>
                <a:lnTo>
                  <a:pt x="312" y="102"/>
                </a:lnTo>
                <a:lnTo>
                  <a:pt x="308" y="106"/>
                </a:lnTo>
                <a:lnTo>
                  <a:pt x="306" y="108"/>
                </a:lnTo>
                <a:lnTo>
                  <a:pt x="306" y="108"/>
                </a:lnTo>
                <a:lnTo>
                  <a:pt x="310" y="116"/>
                </a:lnTo>
                <a:lnTo>
                  <a:pt x="310" y="116"/>
                </a:lnTo>
                <a:lnTo>
                  <a:pt x="312" y="118"/>
                </a:lnTo>
                <a:lnTo>
                  <a:pt x="318" y="118"/>
                </a:lnTo>
                <a:lnTo>
                  <a:pt x="324" y="120"/>
                </a:lnTo>
                <a:lnTo>
                  <a:pt x="326" y="122"/>
                </a:lnTo>
                <a:lnTo>
                  <a:pt x="326" y="122"/>
                </a:lnTo>
                <a:lnTo>
                  <a:pt x="326" y="124"/>
                </a:lnTo>
                <a:lnTo>
                  <a:pt x="322" y="126"/>
                </a:lnTo>
                <a:lnTo>
                  <a:pt x="320" y="130"/>
                </a:lnTo>
                <a:lnTo>
                  <a:pt x="318" y="132"/>
                </a:lnTo>
                <a:lnTo>
                  <a:pt x="318" y="132"/>
                </a:lnTo>
                <a:lnTo>
                  <a:pt x="322" y="136"/>
                </a:lnTo>
                <a:lnTo>
                  <a:pt x="326" y="140"/>
                </a:lnTo>
                <a:lnTo>
                  <a:pt x="326" y="140"/>
                </a:lnTo>
                <a:lnTo>
                  <a:pt x="324" y="144"/>
                </a:lnTo>
                <a:lnTo>
                  <a:pt x="322" y="146"/>
                </a:lnTo>
                <a:lnTo>
                  <a:pt x="320" y="148"/>
                </a:lnTo>
                <a:lnTo>
                  <a:pt x="318" y="150"/>
                </a:lnTo>
                <a:lnTo>
                  <a:pt x="318" y="150"/>
                </a:lnTo>
                <a:lnTo>
                  <a:pt x="316" y="160"/>
                </a:lnTo>
                <a:lnTo>
                  <a:pt x="316" y="16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600" dirty="0" smtClean="0"/>
              <a:t>　</a:t>
            </a:r>
            <a:r>
              <a:rPr lang="ja-JP" altLang="en-US" dirty="0" smtClean="0">
                <a:solidFill>
                  <a:schemeClr val="bg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第１部</a:t>
            </a:r>
            <a:endParaRPr lang="ja-JP" altLang="en-US" dirty="0">
              <a:solidFill>
                <a:schemeClr val="bg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grpSp>
        <p:nvGrpSpPr>
          <p:cNvPr id="139" name="グループ化 138"/>
          <p:cNvGrpSpPr/>
          <p:nvPr/>
        </p:nvGrpSpPr>
        <p:grpSpPr>
          <a:xfrm>
            <a:off x="188382" y="4876303"/>
            <a:ext cx="1075534" cy="388264"/>
            <a:chOff x="1091195" y="2042129"/>
            <a:chExt cx="464496" cy="383949"/>
          </a:xfrm>
        </p:grpSpPr>
        <p:grpSp>
          <p:nvGrpSpPr>
            <p:cNvPr id="140" name="Group 4"/>
            <p:cNvGrpSpPr>
              <a:grpSpLocks noChangeAspect="1"/>
            </p:cNvGrpSpPr>
            <p:nvPr/>
          </p:nvGrpSpPr>
          <p:grpSpPr bwMode="auto">
            <a:xfrm>
              <a:off x="1091195" y="2042302"/>
              <a:ext cx="464496" cy="383776"/>
              <a:chOff x="-600" y="2322"/>
              <a:chExt cx="328" cy="271"/>
            </a:xfrm>
            <a:solidFill>
              <a:srgbClr val="AACC09"/>
            </a:solidFill>
          </p:grpSpPr>
          <p:sp>
            <p:nvSpPr>
              <p:cNvPr id="142" name="Freeform 5"/>
              <p:cNvSpPr>
                <a:spLocks/>
              </p:cNvSpPr>
              <p:nvPr/>
            </p:nvSpPr>
            <p:spPr bwMode="auto">
              <a:xfrm>
                <a:off x="-545" y="2332"/>
                <a:ext cx="266" cy="255"/>
              </a:xfrm>
              <a:custGeom>
                <a:avLst/>
                <a:gdLst>
                  <a:gd name="T0" fmla="*/ 320 w 328"/>
                  <a:gd name="T1" fmla="*/ 178 h 326"/>
                  <a:gd name="T2" fmla="*/ 322 w 328"/>
                  <a:gd name="T3" fmla="*/ 196 h 326"/>
                  <a:gd name="T4" fmla="*/ 310 w 328"/>
                  <a:gd name="T5" fmla="*/ 206 h 326"/>
                  <a:gd name="T6" fmla="*/ 312 w 328"/>
                  <a:gd name="T7" fmla="*/ 224 h 326"/>
                  <a:gd name="T8" fmla="*/ 292 w 328"/>
                  <a:gd name="T9" fmla="*/ 240 h 326"/>
                  <a:gd name="T10" fmla="*/ 294 w 328"/>
                  <a:gd name="T11" fmla="*/ 256 h 326"/>
                  <a:gd name="T12" fmla="*/ 274 w 328"/>
                  <a:gd name="T13" fmla="*/ 262 h 326"/>
                  <a:gd name="T14" fmla="*/ 266 w 328"/>
                  <a:gd name="T15" fmla="*/ 280 h 326"/>
                  <a:gd name="T16" fmla="*/ 244 w 328"/>
                  <a:gd name="T17" fmla="*/ 296 h 326"/>
                  <a:gd name="T18" fmla="*/ 230 w 328"/>
                  <a:gd name="T19" fmla="*/ 296 h 326"/>
                  <a:gd name="T20" fmla="*/ 210 w 328"/>
                  <a:gd name="T21" fmla="*/ 308 h 326"/>
                  <a:gd name="T22" fmla="*/ 194 w 328"/>
                  <a:gd name="T23" fmla="*/ 320 h 326"/>
                  <a:gd name="T24" fmla="*/ 174 w 328"/>
                  <a:gd name="T25" fmla="*/ 316 h 326"/>
                  <a:gd name="T26" fmla="*/ 156 w 328"/>
                  <a:gd name="T27" fmla="*/ 322 h 326"/>
                  <a:gd name="T28" fmla="*/ 140 w 328"/>
                  <a:gd name="T29" fmla="*/ 314 h 326"/>
                  <a:gd name="T30" fmla="*/ 126 w 328"/>
                  <a:gd name="T31" fmla="*/ 310 h 326"/>
                  <a:gd name="T32" fmla="*/ 106 w 328"/>
                  <a:gd name="T33" fmla="*/ 298 h 326"/>
                  <a:gd name="T34" fmla="*/ 88 w 328"/>
                  <a:gd name="T35" fmla="*/ 304 h 326"/>
                  <a:gd name="T36" fmla="*/ 74 w 328"/>
                  <a:gd name="T37" fmla="*/ 298 h 326"/>
                  <a:gd name="T38" fmla="*/ 68 w 328"/>
                  <a:gd name="T39" fmla="*/ 282 h 326"/>
                  <a:gd name="T40" fmla="*/ 54 w 328"/>
                  <a:gd name="T41" fmla="*/ 272 h 326"/>
                  <a:gd name="T42" fmla="*/ 40 w 328"/>
                  <a:gd name="T43" fmla="*/ 258 h 326"/>
                  <a:gd name="T44" fmla="*/ 34 w 328"/>
                  <a:gd name="T45" fmla="*/ 246 h 326"/>
                  <a:gd name="T46" fmla="*/ 22 w 328"/>
                  <a:gd name="T47" fmla="*/ 226 h 326"/>
                  <a:gd name="T48" fmla="*/ 14 w 328"/>
                  <a:gd name="T49" fmla="*/ 210 h 326"/>
                  <a:gd name="T50" fmla="*/ 4 w 328"/>
                  <a:gd name="T51" fmla="*/ 198 h 326"/>
                  <a:gd name="T52" fmla="*/ 16 w 328"/>
                  <a:gd name="T53" fmla="*/ 176 h 326"/>
                  <a:gd name="T54" fmla="*/ 0 w 328"/>
                  <a:gd name="T55" fmla="*/ 160 h 326"/>
                  <a:gd name="T56" fmla="*/ 8 w 328"/>
                  <a:gd name="T57" fmla="*/ 142 h 326"/>
                  <a:gd name="T58" fmla="*/ 8 w 328"/>
                  <a:gd name="T59" fmla="*/ 122 h 326"/>
                  <a:gd name="T60" fmla="*/ 22 w 328"/>
                  <a:gd name="T61" fmla="*/ 112 h 326"/>
                  <a:gd name="T62" fmla="*/ 24 w 328"/>
                  <a:gd name="T63" fmla="*/ 94 h 326"/>
                  <a:gd name="T64" fmla="*/ 32 w 328"/>
                  <a:gd name="T65" fmla="*/ 78 h 326"/>
                  <a:gd name="T66" fmla="*/ 32 w 328"/>
                  <a:gd name="T67" fmla="*/ 60 h 326"/>
                  <a:gd name="T68" fmla="*/ 48 w 328"/>
                  <a:gd name="T69" fmla="*/ 48 h 326"/>
                  <a:gd name="T70" fmla="*/ 66 w 328"/>
                  <a:gd name="T71" fmla="*/ 32 h 326"/>
                  <a:gd name="T72" fmla="*/ 82 w 328"/>
                  <a:gd name="T73" fmla="*/ 26 h 326"/>
                  <a:gd name="T74" fmla="*/ 100 w 328"/>
                  <a:gd name="T75" fmla="*/ 18 h 326"/>
                  <a:gd name="T76" fmla="*/ 114 w 328"/>
                  <a:gd name="T77" fmla="*/ 16 h 326"/>
                  <a:gd name="T78" fmla="*/ 122 w 328"/>
                  <a:gd name="T79" fmla="*/ 4 h 326"/>
                  <a:gd name="T80" fmla="*/ 136 w 328"/>
                  <a:gd name="T81" fmla="*/ 4 h 326"/>
                  <a:gd name="T82" fmla="*/ 156 w 328"/>
                  <a:gd name="T83" fmla="*/ 6 h 326"/>
                  <a:gd name="T84" fmla="*/ 170 w 328"/>
                  <a:gd name="T85" fmla="*/ 2 h 326"/>
                  <a:gd name="T86" fmla="*/ 188 w 328"/>
                  <a:gd name="T87" fmla="*/ 6 h 326"/>
                  <a:gd name="T88" fmla="*/ 206 w 328"/>
                  <a:gd name="T89" fmla="*/ 8 h 326"/>
                  <a:gd name="T90" fmla="*/ 224 w 328"/>
                  <a:gd name="T91" fmla="*/ 6 h 326"/>
                  <a:gd name="T92" fmla="*/ 234 w 328"/>
                  <a:gd name="T93" fmla="*/ 22 h 326"/>
                  <a:gd name="T94" fmla="*/ 256 w 328"/>
                  <a:gd name="T95" fmla="*/ 20 h 326"/>
                  <a:gd name="T96" fmla="*/ 268 w 328"/>
                  <a:gd name="T97" fmla="*/ 38 h 326"/>
                  <a:gd name="T98" fmla="*/ 274 w 328"/>
                  <a:gd name="T99" fmla="*/ 56 h 326"/>
                  <a:gd name="T100" fmla="*/ 298 w 328"/>
                  <a:gd name="T101" fmla="*/ 62 h 326"/>
                  <a:gd name="T102" fmla="*/ 302 w 328"/>
                  <a:gd name="T103" fmla="*/ 76 h 326"/>
                  <a:gd name="T104" fmla="*/ 300 w 328"/>
                  <a:gd name="T105" fmla="*/ 92 h 326"/>
                  <a:gd name="T106" fmla="*/ 312 w 328"/>
                  <a:gd name="T107" fmla="*/ 102 h 326"/>
                  <a:gd name="T108" fmla="*/ 318 w 328"/>
                  <a:gd name="T109" fmla="*/ 118 h 326"/>
                  <a:gd name="T110" fmla="*/ 318 w 328"/>
                  <a:gd name="T111" fmla="*/ 132 h 326"/>
                  <a:gd name="T112" fmla="*/ 320 w 328"/>
                  <a:gd name="T113" fmla="*/ 148 h 3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28" h="326">
                    <a:moveTo>
                      <a:pt x="316" y="160"/>
                    </a:moveTo>
                    <a:lnTo>
                      <a:pt x="316" y="160"/>
                    </a:lnTo>
                    <a:lnTo>
                      <a:pt x="318" y="164"/>
                    </a:lnTo>
                    <a:lnTo>
                      <a:pt x="320" y="168"/>
                    </a:lnTo>
                    <a:lnTo>
                      <a:pt x="320" y="168"/>
                    </a:lnTo>
                    <a:lnTo>
                      <a:pt x="320" y="178"/>
                    </a:lnTo>
                    <a:lnTo>
                      <a:pt x="320" y="178"/>
                    </a:lnTo>
                    <a:lnTo>
                      <a:pt x="320" y="180"/>
                    </a:lnTo>
                    <a:lnTo>
                      <a:pt x="324" y="182"/>
                    </a:lnTo>
                    <a:lnTo>
                      <a:pt x="328" y="186"/>
                    </a:lnTo>
                    <a:lnTo>
                      <a:pt x="328" y="188"/>
                    </a:lnTo>
                    <a:lnTo>
                      <a:pt x="328" y="188"/>
                    </a:lnTo>
                    <a:lnTo>
                      <a:pt x="326" y="192"/>
                    </a:lnTo>
                    <a:lnTo>
                      <a:pt x="322" y="196"/>
                    </a:lnTo>
                    <a:lnTo>
                      <a:pt x="322" y="196"/>
                    </a:lnTo>
                    <a:lnTo>
                      <a:pt x="320" y="198"/>
                    </a:lnTo>
                    <a:lnTo>
                      <a:pt x="316" y="200"/>
                    </a:lnTo>
                    <a:lnTo>
                      <a:pt x="312" y="200"/>
                    </a:lnTo>
                    <a:lnTo>
                      <a:pt x="308" y="202"/>
                    </a:lnTo>
                    <a:lnTo>
                      <a:pt x="308" y="202"/>
                    </a:lnTo>
                    <a:lnTo>
                      <a:pt x="310" y="206"/>
                    </a:lnTo>
                    <a:lnTo>
                      <a:pt x="314" y="210"/>
                    </a:lnTo>
                    <a:lnTo>
                      <a:pt x="318" y="214"/>
                    </a:lnTo>
                    <a:lnTo>
                      <a:pt x="320" y="216"/>
                    </a:lnTo>
                    <a:lnTo>
                      <a:pt x="320" y="216"/>
                    </a:lnTo>
                    <a:lnTo>
                      <a:pt x="316" y="220"/>
                    </a:lnTo>
                    <a:lnTo>
                      <a:pt x="312" y="224"/>
                    </a:lnTo>
                    <a:lnTo>
                      <a:pt x="312" y="224"/>
                    </a:lnTo>
                    <a:lnTo>
                      <a:pt x="308" y="232"/>
                    </a:lnTo>
                    <a:lnTo>
                      <a:pt x="308" y="232"/>
                    </a:lnTo>
                    <a:lnTo>
                      <a:pt x="302" y="238"/>
                    </a:lnTo>
                    <a:lnTo>
                      <a:pt x="302" y="238"/>
                    </a:lnTo>
                    <a:lnTo>
                      <a:pt x="300" y="240"/>
                    </a:lnTo>
                    <a:lnTo>
                      <a:pt x="296" y="240"/>
                    </a:lnTo>
                    <a:lnTo>
                      <a:pt x="292" y="240"/>
                    </a:lnTo>
                    <a:lnTo>
                      <a:pt x="290" y="242"/>
                    </a:lnTo>
                    <a:lnTo>
                      <a:pt x="290" y="242"/>
                    </a:lnTo>
                    <a:lnTo>
                      <a:pt x="290" y="244"/>
                    </a:lnTo>
                    <a:lnTo>
                      <a:pt x="292" y="248"/>
                    </a:lnTo>
                    <a:lnTo>
                      <a:pt x="294" y="252"/>
                    </a:lnTo>
                    <a:lnTo>
                      <a:pt x="294" y="256"/>
                    </a:lnTo>
                    <a:lnTo>
                      <a:pt x="294" y="256"/>
                    </a:lnTo>
                    <a:lnTo>
                      <a:pt x="286" y="262"/>
                    </a:lnTo>
                    <a:lnTo>
                      <a:pt x="286" y="262"/>
                    </a:lnTo>
                    <a:lnTo>
                      <a:pt x="284" y="262"/>
                    </a:lnTo>
                    <a:lnTo>
                      <a:pt x="280" y="262"/>
                    </a:lnTo>
                    <a:lnTo>
                      <a:pt x="276" y="262"/>
                    </a:lnTo>
                    <a:lnTo>
                      <a:pt x="274" y="262"/>
                    </a:lnTo>
                    <a:lnTo>
                      <a:pt x="274" y="262"/>
                    </a:lnTo>
                    <a:lnTo>
                      <a:pt x="272" y="266"/>
                    </a:lnTo>
                    <a:lnTo>
                      <a:pt x="270" y="270"/>
                    </a:lnTo>
                    <a:lnTo>
                      <a:pt x="270" y="270"/>
                    </a:lnTo>
                    <a:lnTo>
                      <a:pt x="268" y="274"/>
                    </a:lnTo>
                    <a:lnTo>
                      <a:pt x="268" y="278"/>
                    </a:lnTo>
                    <a:lnTo>
                      <a:pt x="266" y="280"/>
                    </a:lnTo>
                    <a:lnTo>
                      <a:pt x="266" y="280"/>
                    </a:lnTo>
                    <a:lnTo>
                      <a:pt x="258" y="286"/>
                    </a:lnTo>
                    <a:lnTo>
                      <a:pt x="258" y="286"/>
                    </a:lnTo>
                    <a:lnTo>
                      <a:pt x="256" y="290"/>
                    </a:lnTo>
                    <a:lnTo>
                      <a:pt x="254" y="294"/>
                    </a:lnTo>
                    <a:lnTo>
                      <a:pt x="254" y="294"/>
                    </a:lnTo>
                    <a:lnTo>
                      <a:pt x="248" y="294"/>
                    </a:lnTo>
                    <a:lnTo>
                      <a:pt x="244" y="296"/>
                    </a:lnTo>
                    <a:lnTo>
                      <a:pt x="244" y="296"/>
                    </a:lnTo>
                    <a:lnTo>
                      <a:pt x="242" y="296"/>
                    </a:lnTo>
                    <a:lnTo>
                      <a:pt x="238" y="294"/>
                    </a:lnTo>
                    <a:lnTo>
                      <a:pt x="236" y="294"/>
                    </a:lnTo>
                    <a:lnTo>
                      <a:pt x="232" y="294"/>
                    </a:lnTo>
                    <a:lnTo>
                      <a:pt x="232" y="294"/>
                    </a:lnTo>
                    <a:lnTo>
                      <a:pt x="230" y="296"/>
                    </a:lnTo>
                    <a:lnTo>
                      <a:pt x="230" y="298"/>
                    </a:lnTo>
                    <a:lnTo>
                      <a:pt x="228" y="300"/>
                    </a:lnTo>
                    <a:lnTo>
                      <a:pt x="228" y="302"/>
                    </a:lnTo>
                    <a:lnTo>
                      <a:pt x="228" y="302"/>
                    </a:lnTo>
                    <a:lnTo>
                      <a:pt x="218" y="306"/>
                    </a:lnTo>
                    <a:lnTo>
                      <a:pt x="218" y="306"/>
                    </a:lnTo>
                    <a:lnTo>
                      <a:pt x="210" y="308"/>
                    </a:lnTo>
                    <a:lnTo>
                      <a:pt x="210" y="308"/>
                    </a:lnTo>
                    <a:lnTo>
                      <a:pt x="206" y="312"/>
                    </a:lnTo>
                    <a:lnTo>
                      <a:pt x="204" y="314"/>
                    </a:lnTo>
                    <a:lnTo>
                      <a:pt x="202" y="316"/>
                    </a:lnTo>
                    <a:lnTo>
                      <a:pt x="202" y="316"/>
                    </a:lnTo>
                    <a:lnTo>
                      <a:pt x="194" y="320"/>
                    </a:lnTo>
                    <a:lnTo>
                      <a:pt x="194" y="320"/>
                    </a:lnTo>
                    <a:lnTo>
                      <a:pt x="184" y="320"/>
                    </a:lnTo>
                    <a:lnTo>
                      <a:pt x="184" y="320"/>
                    </a:lnTo>
                    <a:lnTo>
                      <a:pt x="182" y="320"/>
                    </a:lnTo>
                    <a:lnTo>
                      <a:pt x="180" y="318"/>
                    </a:lnTo>
                    <a:lnTo>
                      <a:pt x="176" y="316"/>
                    </a:lnTo>
                    <a:lnTo>
                      <a:pt x="174" y="316"/>
                    </a:lnTo>
                    <a:lnTo>
                      <a:pt x="174" y="316"/>
                    </a:lnTo>
                    <a:lnTo>
                      <a:pt x="172" y="316"/>
                    </a:lnTo>
                    <a:lnTo>
                      <a:pt x="170" y="320"/>
                    </a:lnTo>
                    <a:lnTo>
                      <a:pt x="168" y="324"/>
                    </a:lnTo>
                    <a:lnTo>
                      <a:pt x="166" y="324"/>
                    </a:lnTo>
                    <a:lnTo>
                      <a:pt x="166" y="324"/>
                    </a:lnTo>
                    <a:lnTo>
                      <a:pt x="160" y="324"/>
                    </a:lnTo>
                    <a:lnTo>
                      <a:pt x="156" y="322"/>
                    </a:lnTo>
                    <a:lnTo>
                      <a:pt x="156" y="322"/>
                    </a:lnTo>
                    <a:lnTo>
                      <a:pt x="150" y="324"/>
                    </a:lnTo>
                    <a:lnTo>
                      <a:pt x="146" y="326"/>
                    </a:lnTo>
                    <a:lnTo>
                      <a:pt x="146" y="326"/>
                    </a:lnTo>
                    <a:lnTo>
                      <a:pt x="144" y="324"/>
                    </a:lnTo>
                    <a:lnTo>
                      <a:pt x="142" y="318"/>
                    </a:lnTo>
                    <a:lnTo>
                      <a:pt x="140" y="314"/>
                    </a:lnTo>
                    <a:lnTo>
                      <a:pt x="138" y="312"/>
                    </a:lnTo>
                    <a:lnTo>
                      <a:pt x="138" y="312"/>
                    </a:lnTo>
                    <a:lnTo>
                      <a:pt x="134" y="314"/>
                    </a:lnTo>
                    <a:lnTo>
                      <a:pt x="128" y="314"/>
                    </a:lnTo>
                    <a:lnTo>
                      <a:pt x="128" y="314"/>
                    </a:lnTo>
                    <a:lnTo>
                      <a:pt x="126" y="312"/>
                    </a:lnTo>
                    <a:lnTo>
                      <a:pt x="126" y="310"/>
                    </a:lnTo>
                    <a:lnTo>
                      <a:pt x="124" y="306"/>
                    </a:lnTo>
                    <a:lnTo>
                      <a:pt x="122" y="304"/>
                    </a:lnTo>
                    <a:lnTo>
                      <a:pt x="122" y="304"/>
                    </a:lnTo>
                    <a:lnTo>
                      <a:pt x="114" y="300"/>
                    </a:lnTo>
                    <a:lnTo>
                      <a:pt x="114" y="300"/>
                    </a:lnTo>
                    <a:lnTo>
                      <a:pt x="106" y="298"/>
                    </a:lnTo>
                    <a:lnTo>
                      <a:pt x="106" y="298"/>
                    </a:lnTo>
                    <a:lnTo>
                      <a:pt x="102" y="298"/>
                    </a:lnTo>
                    <a:lnTo>
                      <a:pt x="98" y="304"/>
                    </a:lnTo>
                    <a:lnTo>
                      <a:pt x="94" y="308"/>
                    </a:lnTo>
                    <a:lnTo>
                      <a:pt x="90" y="310"/>
                    </a:lnTo>
                    <a:lnTo>
                      <a:pt x="90" y="310"/>
                    </a:lnTo>
                    <a:lnTo>
                      <a:pt x="88" y="308"/>
                    </a:lnTo>
                    <a:lnTo>
                      <a:pt x="88" y="304"/>
                    </a:lnTo>
                    <a:lnTo>
                      <a:pt x="86" y="300"/>
                    </a:lnTo>
                    <a:lnTo>
                      <a:pt x="86" y="298"/>
                    </a:lnTo>
                    <a:lnTo>
                      <a:pt x="86" y="298"/>
                    </a:lnTo>
                    <a:lnTo>
                      <a:pt x="80" y="298"/>
                    </a:lnTo>
                    <a:lnTo>
                      <a:pt x="76" y="298"/>
                    </a:lnTo>
                    <a:lnTo>
                      <a:pt x="74" y="298"/>
                    </a:lnTo>
                    <a:lnTo>
                      <a:pt x="74" y="298"/>
                    </a:lnTo>
                    <a:lnTo>
                      <a:pt x="74" y="294"/>
                    </a:lnTo>
                    <a:lnTo>
                      <a:pt x="76" y="288"/>
                    </a:lnTo>
                    <a:lnTo>
                      <a:pt x="76" y="282"/>
                    </a:lnTo>
                    <a:lnTo>
                      <a:pt x="76" y="278"/>
                    </a:lnTo>
                    <a:lnTo>
                      <a:pt x="76" y="278"/>
                    </a:lnTo>
                    <a:lnTo>
                      <a:pt x="74" y="280"/>
                    </a:lnTo>
                    <a:lnTo>
                      <a:pt x="68" y="282"/>
                    </a:lnTo>
                    <a:lnTo>
                      <a:pt x="64" y="284"/>
                    </a:lnTo>
                    <a:lnTo>
                      <a:pt x="60" y="284"/>
                    </a:lnTo>
                    <a:lnTo>
                      <a:pt x="60" y="284"/>
                    </a:lnTo>
                    <a:lnTo>
                      <a:pt x="54" y="278"/>
                    </a:lnTo>
                    <a:lnTo>
                      <a:pt x="54" y="278"/>
                    </a:lnTo>
                    <a:lnTo>
                      <a:pt x="54" y="274"/>
                    </a:lnTo>
                    <a:lnTo>
                      <a:pt x="54" y="272"/>
                    </a:lnTo>
                    <a:lnTo>
                      <a:pt x="54" y="268"/>
                    </a:lnTo>
                    <a:lnTo>
                      <a:pt x="54" y="266"/>
                    </a:lnTo>
                    <a:lnTo>
                      <a:pt x="54" y="266"/>
                    </a:lnTo>
                    <a:lnTo>
                      <a:pt x="48" y="258"/>
                    </a:lnTo>
                    <a:lnTo>
                      <a:pt x="48" y="258"/>
                    </a:lnTo>
                    <a:lnTo>
                      <a:pt x="44" y="258"/>
                    </a:lnTo>
                    <a:lnTo>
                      <a:pt x="40" y="258"/>
                    </a:lnTo>
                    <a:lnTo>
                      <a:pt x="36" y="258"/>
                    </a:lnTo>
                    <a:lnTo>
                      <a:pt x="34" y="258"/>
                    </a:lnTo>
                    <a:lnTo>
                      <a:pt x="34" y="258"/>
                    </a:lnTo>
                    <a:lnTo>
                      <a:pt x="32" y="256"/>
                    </a:lnTo>
                    <a:lnTo>
                      <a:pt x="34" y="252"/>
                    </a:lnTo>
                    <a:lnTo>
                      <a:pt x="34" y="248"/>
                    </a:lnTo>
                    <a:lnTo>
                      <a:pt x="34" y="246"/>
                    </a:lnTo>
                    <a:lnTo>
                      <a:pt x="34" y="246"/>
                    </a:lnTo>
                    <a:lnTo>
                      <a:pt x="30" y="244"/>
                    </a:lnTo>
                    <a:lnTo>
                      <a:pt x="26" y="240"/>
                    </a:lnTo>
                    <a:lnTo>
                      <a:pt x="26" y="240"/>
                    </a:lnTo>
                    <a:lnTo>
                      <a:pt x="22" y="232"/>
                    </a:lnTo>
                    <a:lnTo>
                      <a:pt x="22" y="232"/>
                    </a:lnTo>
                    <a:lnTo>
                      <a:pt x="22" y="226"/>
                    </a:lnTo>
                    <a:lnTo>
                      <a:pt x="22" y="222"/>
                    </a:lnTo>
                    <a:lnTo>
                      <a:pt x="22" y="222"/>
                    </a:lnTo>
                    <a:lnTo>
                      <a:pt x="18" y="218"/>
                    </a:lnTo>
                    <a:lnTo>
                      <a:pt x="14" y="216"/>
                    </a:lnTo>
                    <a:lnTo>
                      <a:pt x="14" y="214"/>
                    </a:lnTo>
                    <a:lnTo>
                      <a:pt x="14" y="214"/>
                    </a:lnTo>
                    <a:lnTo>
                      <a:pt x="14" y="210"/>
                    </a:lnTo>
                    <a:lnTo>
                      <a:pt x="14" y="206"/>
                    </a:lnTo>
                    <a:lnTo>
                      <a:pt x="14" y="206"/>
                    </a:lnTo>
                    <a:lnTo>
                      <a:pt x="12" y="204"/>
                    </a:lnTo>
                    <a:lnTo>
                      <a:pt x="8" y="202"/>
                    </a:lnTo>
                    <a:lnTo>
                      <a:pt x="6" y="200"/>
                    </a:lnTo>
                    <a:lnTo>
                      <a:pt x="4" y="198"/>
                    </a:lnTo>
                    <a:lnTo>
                      <a:pt x="4" y="198"/>
                    </a:lnTo>
                    <a:lnTo>
                      <a:pt x="6" y="196"/>
                    </a:lnTo>
                    <a:lnTo>
                      <a:pt x="10" y="192"/>
                    </a:lnTo>
                    <a:lnTo>
                      <a:pt x="16" y="188"/>
                    </a:lnTo>
                    <a:lnTo>
                      <a:pt x="18" y="186"/>
                    </a:lnTo>
                    <a:lnTo>
                      <a:pt x="18" y="186"/>
                    </a:lnTo>
                    <a:lnTo>
                      <a:pt x="16" y="176"/>
                    </a:lnTo>
                    <a:lnTo>
                      <a:pt x="16" y="176"/>
                    </a:lnTo>
                    <a:lnTo>
                      <a:pt x="14" y="174"/>
                    </a:lnTo>
                    <a:lnTo>
                      <a:pt x="10" y="174"/>
                    </a:lnTo>
                    <a:lnTo>
                      <a:pt x="4" y="172"/>
                    </a:lnTo>
                    <a:lnTo>
                      <a:pt x="2" y="170"/>
                    </a:lnTo>
                    <a:lnTo>
                      <a:pt x="2" y="170"/>
                    </a:lnTo>
                    <a:lnTo>
                      <a:pt x="0" y="160"/>
                    </a:lnTo>
                    <a:lnTo>
                      <a:pt x="0" y="160"/>
                    </a:lnTo>
                    <a:lnTo>
                      <a:pt x="2" y="158"/>
                    </a:lnTo>
                    <a:lnTo>
                      <a:pt x="4" y="154"/>
                    </a:lnTo>
                    <a:lnTo>
                      <a:pt x="8" y="152"/>
                    </a:lnTo>
                    <a:lnTo>
                      <a:pt x="8" y="150"/>
                    </a:lnTo>
                    <a:lnTo>
                      <a:pt x="8" y="150"/>
                    </a:lnTo>
                    <a:lnTo>
                      <a:pt x="8" y="142"/>
                    </a:lnTo>
                    <a:lnTo>
                      <a:pt x="8" y="142"/>
                    </a:lnTo>
                    <a:lnTo>
                      <a:pt x="8" y="138"/>
                    </a:lnTo>
                    <a:lnTo>
                      <a:pt x="4" y="136"/>
                    </a:lnTo>
                    <a:lnTo>
                      <a:pt x="2" y="134"/>
                    </a:lnTo>
                    <a:lnTo>
                      <a:pt x="2" y="130"/>
                    </a:lnTo>
                    <a:lnTo>
                      <a:pt x="2" y="130"/>
                    </a:lnTo>
                    <a:lnTo>
                      <a:pt x="4" y="126"/>
                    </a:lnTo>
                    <a:lnTo>
                      <a:pt x="8" y="122"/>
                    </a:lnTo>
                    <a:lnTo>
                      <a:pt x="8" y="122"/>
                    </a:lnTo>
                    <a:lnTo>
                      <a:pt x="10" y="120"/>
                    </a:lnTo>
                    <a:lnTo>
                      <a:pt x="14" y="120"/>
                    </a:lnTo>
                    <a:lnTo>
                      <a:pt x="20" y="118"/>
                    </a:lnTo>
                    <a:lnTo>
                      <a:pt x="22" y="116"/>
                    </a:lnTo>
                    <a:lnTo>
                      <a:pt x="22" y="116"/>
                    </a:lnTo>
                    <a:lnTo>
                      <a:pt x="22" y="112"/>
                    </a:lnTo>
                    <a:lnTo>
                      <a:pt x="20" y="106"/>
                    </a:lnTo>
                    <a:lnTo>
                      <a:pt x="20" y="106"/>
                    </a:lnTo>
                    <a:lnTo>
                      <a:pt x="20" y="102"/>
                    </a:lnTo>
                    <a:lnTo>
                      <a:pt x="20" y="96"/>
                    </a:lnTo>
                    <a:lnTo>
                      <a:pt x="20" y="96"/>
                    </a:lnTo>
                    <a:lnTo>
                      <a:pt x="22" y="96"/>
                    </a:lnTo>
                    <a:lnTo>
                      <a:pt x="24" y="94"/>
                    </a:lnTo>
                    <a:lnTo>
                      <a:pt x="28" y="92"/>
                    </a:lnTo>
                    <a:lnTo>
                      <a:pt x="30" y="92"/>
                    </a:lnTo>
                    <a:lnTo>
                      <a:pt x="30" y="92"/>
                    </a:lnTo>
                    <a:lnTo>
                      <a:pt x="32" y="84"/>
                    </a:lnTo>
                    <a:lnTo>
                      <a:pt x="32" y="84"/>
                    </a:lnTo>
                    <a:lnTo>
                      <a:pt x="34" y="80"/>
                    </a:lnTo>
                    <a:lnTo>
                      <a:pt x="32" y="78"/>
                    </a:lnTo>
                    <a:lnTo>
                      <a:pt x="32" y="74"/>
                    </a:lnTo>
                    <a:lnTo>
                      <a:pt x="32" y="72"/>
                    </a:lnTo>
                    <a:lnTo>
                      <a:pt x="32" y="72"/>
                    </a:lnTo>
                    <a:lnTo>
                      <a:pt x="32" y="66"/>
                    </a:lnTo>
                    <a:lnTo>
                      <a:pt x="32" y="62"/>
                    </a:lnTo>
                    <a:lnTo>
                      <a:pt x="32" y="60"/>
                    </a:lnTo>
                    <a:lnTo>
                      <a:pt x="32" y="60"/>
                    </a:lnTo>
                    <a:lnTo>
                      <a:pt x="34" y="60"/>
                    </a:lnTo>
                    <a:lnTo>
                      <a:pt x="38" y="60"/>
                    </a:lnTo>
                    <a:lnTo>
                      <a:pt x="42" y="60"/>
                    </a:lnTo>
                    <a:lnTo>
                      <a:pt x="46" y="60"/>
                    </a:lnTo>
                    <a:lnTo>
                      <a:pt x="46" y="60"/>
                    </a:lnTo>
                    <a:lnTo>
                      <a:pt x="46" y="54"/>
                    </a:lnTo>
                    <a:lnTo>
                      <a:pt x="48" y="48"/>
                    </a:lnTo>
                    <a:lnTo>
                      <a:pt x="48" y="48"/>
                    </a:lnTo>
                    <a:lnTo>
                      <a:pt x="52" y="46"/>
                    </a:lnTo>
                    <a:lnTo>
                      <a:pt x="56" y="44"/>
                    </a:lnTo>
                    <a:lnTo>
                      <a:pt x="56" y="44"/>
                    </a:lnTo>
                    <a:lnTo>
                      <a:pt x="62" y="36"/>
                    </a:lnTo>
                    <a:lnTo>
                      <a:pt x="62" y="36"/>
                    </a:lnTo>
                    <a:lnTo>
                      <a:pt x="66" y="32"/>
                    </a:lnTo>
                    <a:lnTo>
                      <a:pt x="68" y="30"/>
                    </a:lnTo>
                    <a:lnTo>
                      <a:pt x="68" y="30"/>
                    </a:lnTo>
                    <a:lnTo>
                      <a:pt x="72" y="24"/>
                    </a:lnTo>
                    <a:lnTo>
                      <a:pt x="74" y="20"/>
                    </a:lnTo>
                    <a:lnTo>
                      <a:pt x="74" y="20"/>
                    </a:lnTo>
                    <a:lnTo>
                      <a:pt x="78" y="22"/>
                    </a:lnTo>
                    <a:lnTo>
                      <a:pt x="82" y="26"/>
                    </a:lnTo>
                    <a:lnTo>
                      <a:pt x="88" y="30"/>
                    </a:lnTo>
                    <a:lnTo>
                      <a:pt x="92" y="30"/>
                    </a:lnTo>
                    <a:lnTo>
                      <a:pt x="92" y="30"/>
                    </a:lnTo>
                    <a:lnTo>
                      <a:pt x="98" y="26"/>
                    </a:lnTo>
                    <a:lnTo>
                      <a:pt x="98" y="26"/>
                    </a:lnTo>
                    <a:lnTo>
                      <a:pt x="100" y="22"/>
                    </a:lnTo>
                    <a:lnTo>
                      <a:pt x="100" y="18"/>
                    </a:lnTo>
                    <a:lnTo>
                      <a:pt x="100" y="14"/>
                    </a:lnTo>
                    <a:lnTo>
                      <a:pt x="102" y="12"/>
                    </a:lnTo>
                    <a:lnTo>
                      <a:pt x="102" y="12"/>
                    </a:lnTo>
                    <a:lnTo>
                      <a:pt x="104" y="12"/>
                    </a:lnTo>
                    <a:lnTo>
                      <a:pt x="108" y="14"/>
                    </a:lnTo>
                    <a:lnTo>
                      <a:pt x="110" y="16"/>
                    </a:lnTo>
                    <a:lnTo>
                      <a:pt x="114" y="16"/>
                    </a:lnTo>
                    <a:lnTo>
                      <a:pt x="114" y="16"/>
                    </a:lnTo>
                    <a:lnTo>
                      <a:pt x="114" y="14"/>
                    </a:lnTo>
                    <a:lnTo>
                      <a:pt x="116" y="10"/>
                    </a:lnTo>
                    <a:lnTo>
                      <a:pt x="116" y="6"/>
                    </a:lnTo>
                    <a:lnTo>
                      <a:pt x="118" y="4"/>
                    </a:lnTo>
                    <a:lnTo>
                      <a:pt x="118" y="4"/>
                    </a:lnTo>
                    <a:lnTo>
                      <a:pt x="122" y="4"/>
                    </a:lnTo>
                    <a:lnTo>
                      <a:pt x="124" y="8"/>
                    </a:lnTo>
                    <a:lnTo>
                      <a:pt x="128" y="10"/>
                    </a:lnTo>
                    <a:lnTo>
                      <a:pt x="130" y="10"/>
                    </a:lnTo>
                    <a:lnTo>
                      <a:pt x="130" y="10"/>
                    </a:lnTo>
                    <a:lnTo>
                      <a:pt x="132" y="10"/>
                    </a:lnTo>
                    <a:lnTo>
                      <a:pt x="134" y="6"/>
                    </a:lnTo>
                    <a:lnTo>
                      <a:pt x="136" y="4"/>
                    </a:lnTo>
                    <a:lnTo>
                      <a:pt x="138" y="2"/>
                    </a:lnTo>
                    <a:lnTo>
                      <a:pt x="138" y="2"/>
                    </a:lnTo>
                    <a:lnTo>
                      <a:pt x="142" y="4"/>
                    </a:lnTo>
                    <a:lnTo>
                      <a:pt x="148" y="4"/>
                    </a:lnTo>
                    <a:lnTo>
                      <a:pt x="148" y="4"/>
                    </a:lnTo>
                    <a:lnTo>
                      <a:pt x="152" y="6"/>
                    </a:lnTo>
                    <a:lnTo>
                      <a:pt x="156" y="6"/>
                    </a:lnTo>
                    <a:lnTo>
                      <a:pt x="156" y="6"/>
                    </a:lnTo>
                    <a:lnTo>
                      <a:pt x="158" y="6"/>
                    </a:lnTo>
                    <a:lnTo>
                      <a:pt x="160" y="4"/>
                    </a:lnTo>
                    <a:lnTo>
                      <a:pt x="164" y="2"/>
                    </a:lnTo>
                    <a:lnTo>
                      <a:pt x="166" y="0"/>
                    </a:lnTo>
                    <a:lnTo>
                      <a:pt x="166" y="0"/>
                    </a:lnTo>
                    <a:lnTo>
                      <a:pt x="170" y="2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80" y="2"/>
                    </a:lnTo>
                    <a:lnTo>
                      <a:pt x="184" y="2"/>
                    </a:lnTo>
                    <a:lnTo>
                      <a:pt x="184" y="2"/>
                    </a:lnTo>
                    <a:lnTo>
                      <a:pt x="186" y="4"/>
                    </a:lnTo>
                    <a:lnTo>
                      <a:pt x="188" y="6"/>
                    </a:lnTo>
                    <a:lnTo>
                      <a:pt x="190" y="10"/>
                    </a:lnTo>
                    <a:lnTo>
                      <a:pt x="192" y="12"/>
                    </a:lnTo>
                    <a:lnTo>
                      <a:pt x="192" y="12"/>
                    </a:lnTo>
                    <a:lnTo>
                      <a:pt x="200" y="12"/>
                    </a:lnTo>
                    <a:lnTo>
                      <a:pt x="200" y="12"/>
                    </a:lnTo>
                    <a:lnTo>
                      <a:pt x="202" y="12"/>
                    </a:lnTo>
                    <a:lnTo>
                      <a:pt x="206" y="8"/>
                    </a:lnTo>
                    <a:lnTo>
                      <a:pt x="210" y="6"/>
                    </a:lnTo>
                    <a:lnTo>
                      <a:pt x="212" y="4"/>
                    </a:lnTo>
                    <a:lnTo>
                      <a:pt x="212" y="4"/>
                    </a:lnTo>
                    <a:lnTo>
                      <a:pt x="218" y="4"/>
                    </a:lnTo>
                    <a:lnTo>
                      <a:pt x="222" y="4"/>
                    </a:lnTo>
                    <a:lnTo>
                      <a:pt x="222" y="4"/>
                    </a:lnTo>
                    <a:lnTo>
                      <a:pt x="224" y="6"/>
                    </a:lnTo>
                    <a:lnTo>
                      <a:pt x="224" y="12"/>
                    </a:lnTo>
                    <a:lnTo>
                      <a:pt x="224" y="18"/>
                    </a:lnTo>
                    <a:lnTo>
                      <a:pt x="224" y="22"/>
                    </a:lnTo>
                    <a:lnTo>
                      <a:pt x="224" y="22"/>
                    </a:lnTo>
                    <a:lnTo>
                      <a:pt x="230" y="22"/>
                    </a:lnTo>
                    <a:lnTo>
                      <a:pt x="234" y="22"/>
                    </a:lnTo>
                    <a:lnTo>
                      <a:pt x="234" y="22"/>
                    </a:lnTo>
                    <a:lnTo>
                      <a:pt x="238" y="24"/>
                    </a:lnTo>
                    <a:lnTo>
                      <a:pt x="242" y="28"/>
                    </a:lnTo>
                    <a:lnTo>
                      <a:pt x="242" y="28"/>
                    </a:lnTo>
                    <a:lnTo>
                      <a:pt x="244" y="28"/>
                    </a:lnTo>
                    <a:lnTo>
                      <a:pt x="250" y="24"/>
                    </a:lnTo>
                    <a:lnTo>
                      <a:pt x="254" y="22"/>
                    </a:lnTo>
                    <a:lnTo>
                      <a:pt x="256" y="20"/>
                    </a:lnTo>
                    <a:lnTo>
                      <a:pt x="256" y="20"/>
                    </a:lnTo>
                    <a:lnTo>
                      <a:pt x="264" y="26"/>
                    </a:lnTo>
                    <a:lnTo>
                      <a:pt x="264" y="26"/>
                    </a:lnTo>
                    <a:lnTo>
                      <a:pt x="266" y="28"/>
                    </a:lnTo>
                    <a:lnTo>
                      <a:pt x="266" y="32"/>
                    </a:lnTo>
                    <a:lnTo>
                      <a:pt x="266" y="36"/>
                    </a:lnTo>
                    <a:lnTo>
                      <a:pt x="268" y="38"/>
                    </a:lnTo>
                    <a:lnTo>
                      <a:pt x="268" y="38"/>
                    </a:lnTo>
                    <a:lnTo>
                      <a:pt x="268" y="40"/>
                    </a:lnTo>
                    <a:lnTo>
                      <a:pt x="268" y="44"/>
                    </a:lnTo>
                    <a:lnTo>
                      <a:pt x="266" y="48"/>
                    </a:lnTo>
                    <a:lnTo>
                      <a:pt x="268" y="52"/>
                    </a:lnTo>
                    <a:lnTo>
                      <a:pt x="268" y="52"/>
                    </a:lnTo>
                    <a:lnTo>
                      <a:pt x="274" y="56"/>
                    </a:lnTo>
                    <a:lnTo>
                      <a:pt x="274" y="56"/>
                    </a:lnTo>
                    <a:lnTo>
                      <a:pt x="280" y="64"/>
                    </a:lnTo>
                    <a:lnTo>
                      <a:pt x="280" y="64"/>
                    </a:lnTo>
                    <a:lnTo>
                      <a:pt x="282" y="64"/>
                    </a:lnTo>
                    <a:lnTo>
                      <a:pt x="288" y="62"/>
                    </a:lnTo>
                    <a:lnTo>
                      <a:pt x="294" y="60"/>
                    </a:lnTo>
                    <a:lnTo>
                      <a:pt x="298" y="62"/>
                    </a:lnTo>
                    <a:lnTo>
                      <a:pt x="298" y="62"/>
                    </a:lnTo>
                    <a:lnTo>
                      <a:pt x="298" y="64"/>
                    </a:lnTo>
                    <a:lnTo>
                      <a:pt x="298" y="66"/>
                    </a:lnTo>
                    <a:lnTo>
                      <a:pt x="298" y="70"/>
                    </a:lnTo>
                    <a:lnTo>
                      <a:pt x="298" y="72"/>
                    </a:lnTo>
                    <a:lnTo>
                      <a:pt x="298" y="72"/>
                    </a:lnTo>
                    <a:lnTo>
                      <a:pt x="302" y="76"/>
                    </a:lnTo>
                    <a:lnTo>
                      <a:pt x="306" y="78"/>
                    </a:lnTo>
                    <a:lnTo>
                      <a:pt x="306" y="78"/>
                    </a:lnTo>
                    <a:lnTo>
                      <a:pt x="306" y="82"/>
                    </a:lnTo>
                    <a:lnTo>
                      <a:pt x="304" y="86"/>
                    </a:lnTo>
                    <a:lnTo>
                      <a:pt x="300" y="88"/>
                    </a:lnTo>
                    <a:lnTo>
                      <a:pt x="300" y="92"/>
                    </a:lnTo>
                    <a:lnTo>
                      <a:pt x="300" y="92"/>
                    </a:lnTo>
                    <a:lnTo>
                      <a:pt x="304" y="92"/>
                    </a:lnTo>
                    <a:lnTo>
                      <a:pt x="308" y="92"/>
                    </a:lnTo>
                    <a:lnTo>
                      <a:pt x="314" y="94"/>
                    </a:lnTo>
                    <a:lnTo>
                      <a:pt x="316" y="94"/>
                    </a:lnTo>
                    <a:lnTo>
                      <a:pt x="316" y="94"/>
                    </a:lnTo>
                    <a:lnTo>
                      <a:pt x="316" y="98"/>
                    </a:lnTo>
                    <a:lnTo>
                      <a:pt x="312" y="102"/>
                    </a:lnTo>
                    <a:lnTo>
                      <a:pt x="308" y="106"/>
                    </a:lnTo>
                    <a:lnTo>
                      <a:pt x="306" y="108"/>
                    </a:lnTo>
                    <a:lnTo>
                      <a:pt x="306" y="108"/>
                    </a:lnTo>
                    <a:lnTo>
                      <a:pt x="310" y="116"/>
                    </a:lnTo>
                    <a:lnTo>
                      <a:pt x="310" y="116"/>
                    </a:lnTo>
                    <a:lnTo>
                      <a:pt x="312" y="118"/>
                    </a:lnTo>
                    <a:lnTo>
                      <a:pt x="318" y="118"/>
                    </a:lnTo>
                    <a:lnTo>
                      <a:pt x="324" y="120"/>
                    </a:lnTo>
                    <a:lnTo>
                      <a:pt x="326" y="122"/>
                    </a:lnTo>
                    <a:lnTo>
                      <a:pt x="326" y="122"/>
                    </a:lnTo>
                    <a:lnTo>
                      <a:pt x="326" y="124"/>
                    </a:lnTo>
                    <a:lnTo>
                      <a:pt x="322" y="126"/>
                    </a:lnTo>
                    <a:lnTo>
                      <a:pt x="320" y="130"/>
                    </a:lnTo>
                    <a:lnTo>
                      <a:pt x="318" y="132"/>
                    </a:lnTo>
                    <a:lnTo>
                      <a:pt x="318" y="132"/>
                    </a:lnTo>
                    <a:lnTo>
                      <a:pt x="322" y="136"/>
                    </a:lnTo>
                    <a:lnTo>
                      <a:pt x="326" y="140"/>
                    </a:lnTo>
                    <a:lnTo>
                      <a:pt x="326" y="140"/>
                    </a:lnTo>
                    <a:lnTo>
                      <a:pt x="324" y="144"/>
                    </a:lnTo>
                    <a:lnTo>
                      <a:pt x="322" y="146"/>
                    </a:lnTo>
                    <a:lnTo>
                      <a:pt x="320" y="148"/>
                    </a:lnTo>
                    <a:lnTo>
                      <a:pt x="318" y="150"/>
                    </a:lnTo>
                    <a:lnTo>
                      <a:pt x="318" y="150"/>
                    </a:lnTo>
                    <a:lnTo>
                      <a:pt x="316" y="160"/>
                    </a:lnTo>
                    <a:lnTo>
                      <a:pt x="316" y="160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43" name="Freeform 6"/>
              <p:cNvSpPr>
                <a:spLocks/>
              </p:cNvSpPr>
              <p:nvPr/>
            </p:nvSpPr>
            <p:spPr bwMode="auto">
              <a:xfrm>
                <a:off x="-600" y="2322"/>
                <a:ext cx="328" cy="271"/>
              </a:xfrm>
              <a:custGeom>
                <a:avLst/>
                <a:gdLst>
                  <a:gd name="T0" fmla="*/ 320 w 328"/>
                  <a:gd name="T1" fmla="*/ 178 h 326"/>
                  <a:gd name="T2" fmla="*/ 322 w 328"/>
                  <a:gd name="T3" fmla="*/ 196 h 326"/>
                  <a:gd name="T4" fmla="*/ 310 w 328"/>
                  <a:gd name="T5" fmla="*/ 206 h 326"/>
                  <a:gd name="T6" fmla="*/ 312 w 328"/>
                  <a:gd name="T7" fmla="*/ 224 h 326"/>
                  <a:gd name="T8" fmla="*/ 292 w 328"/>
                  <a:gd name="T9" fmla="*/ 240 h 326"/>
                  <a:gd name="T10" fmla="*/ 294 w 328"/>
                  <a:gd name="T11" fmla="*/ 256 h 326"/>
                  <a:gd name="T12" fmla="*/ 274 w 328"/>
                  <a:gd name="T13" fmla="*/ 262 h 326"/>
                  <a:gd name="T14" fmla="*/ 266 w 328"/>
                  <a:gd name="T15" fmla="*/ 280 h 326"/>
                  <a:gd name="T16" fmla="*/ 244 w 328"/>
                  <a:gd name="T17" fmla="*/ 296 h 326"/>
                  <a:gd name="T18" fmla="*/ 230 w 328"/>
                  <a:gd name="T19" fmla="*/ 296 h 326"/>
                  <a:gd name="T20" fmla="*/ 210 w 328"/>
                  <a:gd name="T21" fmla="*/ 308 h 326"/>
                  <a:gd name="T22" fmla="*/ 194 w 328"/>
                  <a:gd name="T23" fmla="*/ 320 h 326"/>
                  <a:gd name="T24" fmla="*/ 174 w 328"/>
                  <a:gd name="T25" fmla="*/ 316 h 326"/>
                  <a:gd name="T26" fmla="*/ 156 w 328"/>
                  <a:gd name="T27" fmla="*/ 322 h 326"/>
                  <a:gd name="T28" fmla="*/ 140 w 328"/>
                  <a:gd name="T29" fmla="*/ 314 h 326"/>
                  <a:gd name="T30" fmla="*/ 126 w 328"/>
                  <a:gd name="T31" fmla="*/ 310 h 326"/>
                  <a:gd name="T32" fmla="*/ 106 w 328"/>
                  <a:gd name="T33" fmla="*/ 298 h 326"/>
                  <a:gd name="T34" fmla="*/ 88 w 328"/>
                  <a:gd name="T35" fmla="*/ 304 h 326"/>
                  <a:gd name="T36" fmla="*/ 74 w 328"/>
                  <a:gd name="T37" fmla="*/ 298 h 326"/>
                  <a:gd name="T38" fmla="*/ 68 w 328"/>
                  <a:gd name="T39" fmla="*/ 282 h 326"/>
                  <a:gd name="T40" fmla="*/ 54 w 328"/>
                  <a:gd name="T41" fmla="*/ 272 h 326"/>
                  <a:gd name="T42" fmla="*/ 40 w 328"/>
                  <a:gd name="T43" fmla="*/ 258 h 326"/>
                  <a:gd name="T44" fmla="*/ 34 w 328"/>
                  <a:gd name="T45" fmla="*/ 246 h 326"/>
                  <a:gd name="T46" fmla="*/ 22 w 328"/>
                  <a:gd name="T47" fmla="*/ 226 h 326"/>
                  <a:gd name="T48" fmla="*/ 14 w 328"/>
                  <a:gd name="T49" fmla="*/ 210 h 326"/>
                  <a:gd name="T50" fmla="*/ 4 w 328"/>
                  <a:gd name="T51" fmla="*/ 198 h 326"/>
                  <a:gd name="T52" fmla="*/ 16 w 328"/>
                  <a:gd name="T53" fmla="*/ 176 h 326"/>
                  <a:gd name="T54" fmla="*/ 0 w 328"/>
                  <a:gd name="T55" fmla="*/ 160 h 326"/>
                  <a:gd name="T56" fmla="*/ 8 w 328"/>
                  <a:gd name="T57" fmla="*/ 142 h 326"/>
                  <a:gd name="T58" fmla="*/ 8 w 328"/>
                  <a:gd name="T59" fmla="*/ 122 h 326"/>
                  <a:gd name="T60" fmla="*/ 22 w 328"/>
                  <a:gd name="T61" fmla="*/ 112 h 326"/>
                  <a:gd name="T62" fmla="*/ 24 w 328"/>
                  <a:gd name="T63" fmla="*/ 94 h 326"/>
                  <a:gd name="T64" fmla="*/ 32 w 328"/>
                  <a:gd name="T65" fmla="*/ 78 h 326"/>
                  <a:gd name="T66" fmla="*/ 32 w 328"/>
                  <a:gd name="T67" fmla="*/ 60 h 326"/>
                  <a:gd name="T68" fmla="*/ 48 w 328"/>
                  <a:gd name="T69" fmla="*/ 48 h 326"/>
                  <a:gd name="T70" fmla="*/ 66 w 328"/>
                  <a:gd name="T71" fmla="*/ 32 h 326"/>
                  <a:gd name="T72" fmla="*/ 82 w 328"/>
                  <a:gd name="T73" fmla="*/ 26 h 326"/>
                  <a:gd name="T74" fmla="*/ 100 w 328"/>
                  <a:gd name="T75" fmla="*/ 18 h 326"/>
                  <a:gd name="T76" fmla="*/ 114 w 328"/>
                  <a:gd name="T77" fmla="*/ 16 h 326"/>
                  <a:gd name="T78" fmla="*/ 122 w 328"/>
                  <a:gd name="T79" fmla="*/ 4 h 326"/>
                  <a:gd name="T80" fmla="*/ 136 w 328"/>
                  <a:gd name="T81" fmla="*/ 4 h 326"/>
                  <a:gd name="T82" fmla="*/ 156 w 328"/>
                  <a:gd name="T83" fmla="*/ 6 h 326"/>
                  <a:gd name="T84" fmla="*/ 170 w 328"/>
                  <a:gd name="T85" fmla="*/ 2 h 326"/>
                  <a:gd name="T86" fmla="*/ 188 w 328"/>
                  <a:gd name="T87" fmla="*/ 6 h 326"/>
                  <a:gd name="T88" fmla="*/ 206 w 328"/>
                  <a:gd name="T89" fmla="*/ 8 h 326"/>
                  <a:gd name="T90" fmla="*/ 224 w 328"/>
                  <a:gd name="T91" fmla="*/ 6 h 326"/>
                  <a:gd name="T92" fmla="*/ 234 w 328"/>
                  <a:gd name="T93" fmla="*/ 22 h 326"/>
                  <a:gd name="T94" fmla="*/ 256 w 328"/>
                  <a:gd name="T95" fmla="*/ 20 h 326"/>
                  <a:gd name="T96" fmla="*/ 268 w 328"/>
                  <a:gd name="T97" fmla="*/ 38 h 326"/>
                  <a:gd name="T98" fmla="*/ 274 w 328"/>
                  <a:gd name="T99" fmla="*/ 56 h 326"/>
                  <a:gd name="T100" fmla="*/ 298 w 328"/>
                  <a:gd name="T101" fmla="*/ 62 h 326"/>
                  <a:gd name="T102" fmla="*/ 302 w 328"/>
                  <a:gd name="T103" fmla="*/ 76 h 326"/>
                  <a:gd name="T104" fmla="*/ 300 w 328"/>
                  <a:gd name="T105" fmla="*/ 92 h 326"/>
                  <a:gd name="T106" fmla="*/ 312 w 328"/>
                  <a:gd name="T107" fmla="*/ 102 h 326"/>
                  <a:gd name="T108" fmla="*/ 318 w 328"/>
                  <a:gd name="T109" fmla="*/ 118 h 326"/>
                  <a:gd name="T110" fmla="*/ 318 w 328"/>
                  <a:gd name="T111" fmla="*/ 132 h 326"/>
                  <a:gd name="T112" fmla="*/ 320 w 328"/>
                  <a:gd name="T113" fmla="*/ 148 h 3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28" h="326">
                    <a:moveTo>
                      <a:pt x="316" y="160"/>
                    </a:moveTo>
                    <a:lnTo>
                      <a:pt x="316" y="160"/>
                    </a:lnTo>
                    <a:lnTo>
                      <a:pt x="318" y="164"/>
                    </a:lnTo>
                    <a:lnTo>
                      <a:pt x="320" y="168"/>
                    </a:lnTo>
                    <a:lnTo>
                      <a:pt x="320" y="168"/>
                    </a:lnTo>
                    <a:lnTo>
                      <a:pt x="320" y="178"/>
                    </a:lnTo>
                    <a:lnTo>
                      <a:pt x="320" y="178"/>
                    </a:lnTo>
                    <a:lnTo>
                      <a:pt x="320" y="180"/>
                    </a:lnTo>
                    <a:lnTo>
                      <a:pt x="324" y="182"/>
                    </a:lnTo>
                    <a:lnTo>
                      <a:pt x="328" y="186"/>
                    </a:lnTo>
                    <a:lnTo>
                      <a:pt x="328" y="188"/>
                    </a:lnTo>
                    <a:lnTo>
                      <a:pt x="328" y="188"/>
                    </a:lnTo>
                    <a:lnTo>
                      <a:pt x="326" y="192"/>
                    </a:lnTo>
                    <a:lnTo>
                      <a:pt x="322" y="196"/>
                    </a:lnTo>
                    <a:lnTo>
                      <a:pt x="322" y="196"/>
                    </a:lnTo>
                    <a:lnTo>
                      <a:pt x="320" y="198"/>
                    </a:lnTo>
                    <a:lnTo>
                      <a:pt x="316" y="200"/>
                    </a:lnTo>
                    <a:lnTo>
                      <a:pt x="312" y="200"/>
                    </a:lnTo>
                    <a:lnTo>
                      <a:pt x="308" y="202"/>
                    </a:lnTo>
                    <a:lnTo>
                      <a:pt x="308" y="202"/>
                    </a:lnTo>
                    <a:lnTo>
                      <a:pt x="310" y="206"/>
                    </a:lnTo>
                    <a:lnTo>
                      <a:pt x="314" y="210"/>
                    </a:lnTo>
                    <a:lnTo>
                      <a:pt x="318" y="214"/>
                    </a:lnTo>
                    <a:lnTo>
                      <a:pt x="320" y="216"/>
                    </a:lnTo>
                    <a:lnTo>
                      <a:pt x="320" y="216"/>
                    </a:lnTo>
                    <a:lnTo>
                      <a:pt x="316" y="220"/>
                    </a:lnTo>
                    <a:lnTo>
                      <a:pt x="312" y="224"/>
                    </a:lnTo>
                    <a:lnTo>
                      <a:pt x="312" y="224"/>
                    </a:lnTo>
                    <a:lnTo>
                      <a:pt x="308" y="232"/>
                    </a:lnTo>
                    <a:lnTo>
                      <a:pt x="308" y="232"/>
                    </a:lnTo>
                    <a:lnTo>
                      <a:pt x="302" y="238"/>
                    </a:lnTo>
                    <a:lnTo>
                      <a:pt x="302" y="238"/>
                    </a:lnTo>
                    <a:lnTo>
                      <a:pt x="300" y="240"/>
                    </a:lnTo>
                    <a:lnTo>
                      <a:pt x="296" y="240"/>
                    </a:lnTo>
                    <a:lnTo>
                      <a:pt x="292" y="240"/>
                    </a:lnTo>
                    <a:lnTo>
                      <a:pt x="290" y="242"/>
                    </a:lnTo>
                    <a:lnTo>
                      <a:pt x="290" y="242"/>
                    </a:lnTo>
                    <a:lnTo>
                      <a:pt x="290" y="244"/>
                    </a:lnTo>
                    <a:lnTo>
                      <a:pt x="292" y="248"/>
                    </a:lnTo>
                    <a:lnTo>
                      <a:pt x="294" y="252"/>
                    </a:lnTo>
                    <a:lnTo>
                      <a:pt x="294" y="256"/>
                    </a:lnTo>
                    <a:lnTo>
                      <a:pt x="294" y="256"/>
                    </a:lnTo>
                    <a:lnTo>
                      <a:pt x="286" y="262"/>
                    </a:lnTo>
                    <a:lnTo>
                      <a:pt x="286" y="262"/>
                    </a:lnTo>
                    <a:lnTo>
                      <a:pt x="284" y="262"/>
                    </a:lnTo>
                    <a:lnTo>
                      <a:pt x="280" y="262"/>
                    </a:lnTo>
                    <a:lnTo>
                      <a:pt x="276" y="262"/>
                    </a:lnTo>
                    <a:lnTo>
                      <a:pt x="274" y="262"/>
                    </a:lnTo>
                    <a:lnTo>
                      <a:pt x="274" y="262"/>
                    </a:lnTo>
                    <a:lnTo>
                      <a:pt x="272" y="266"/>
                    </a:lnTo>
                    <a:lnTo>
                      <a:pt x="270" y="270"/>
                    </a:lnTo>
                    <a:lnTo>
                      <a:pt x="270" y="270"/>
                    </a:lnTo>
                    <a:lnTo>
                      <a:pt x="268" y="274"/>
                    </a:lnTo>
                    <a:lnTo>
                      <a:pt x="268" y="278"/>
                    </a:lnTo>
                    <a:lnTo>
                      <a:pt x="266" y="280"/>
                    </a:lnTo>
                    <a:lnTo>
                      <a:pt x="266" y="280"/>
                    </a:lnTo>
                    <a:lnTo>
                      <a:pt x="258" y="286"/>
                    </a:lnTo>
                    <a:lnTo>
                      <a:pt x="258" y="286"/>
                    </a:lnTo>
                    <a:lnTo>
                      <a:pt x="256" y="290"/>
                    </a:lnTo>
                    <a:lnTo>
                      <a:pt x="254" y="294"/>
                    </a:lnTo>
                    <a:lnTo>
                      <a:pt x="254" y="294"/>
                    </a:lnTo>
                    <a:lnTo>
                      <a:pt x="248" y="294"/>
                    </a:lnTo>
                    <a:lnTo>
                      <a:pt x="244" y="296"/>
                    </a:lnTo>
                    <a:lnTo>
                      <a:pt x="244" y="296"/>
                    </a:lnTo>
                    <a:lnTo>
                      <a:pt x="242" y="296"/>
                    </a:lnTo>
                    <a:lnTo>
                      <a:pt x="238" y="294"/>
                    </a:lnTo>
                    <a:lnTo>
                      <a:pt x="236" y="294"/>
                    </a:lnTo>
                    <a:lnTo>
                      <a:pt x="232" y="294"/>
                    </a:lnTo>
                    <a:lnTo>
                      <a:pt x="232" y="294"/>
                    </a:lnTo>
                    <a:lnTo>
                      <a:pt x="230" y="296"/>
                    </a:lnTo>
                    <a:lnTo>
                      <a:pt x="230" y="298"/>
                    </a:lnTo>
                    <a:lnTo>
                      <a:pt x="228" y="300"/>
                    </a:lnTo>
                    <a:lnTo>
                      <a:pt x="228" y="302"/>
                    </a:lnTo>
                    <a:lnTo>
                      <a:pt x="228" y="302"/>
                    </a:lnTo>
                    <a:lnTo>
                      <a:pt x="218" y="306"/>
                    </a:lnTo>
                    <a:lnTo>
                      <a:pt x="218" y="306"/>
                    </a:lnTo>
                    <a:lnTo>
                      <a:pt x="210" y="308"/>
                    </a:lnTo>
                    <a:lnTo>
                      <a:pt x="210" y="308"/>
                    </a:lnTo>
                    <a:lnTo>
                      <a:pt x="206" y="312"/>
                    </a:lnTo>
                    <a:lnTo>
                      <a:pt x="204" y="314"/>
                    </a:lnTo>
                    <a:lnTo>
                      <a:pt x="202" y="316"/>
                    </a:lnTo>
                    <a:lnTo>
                      <a:pt x="202" y="316"/>
                    </a:lnTo>
                    <a:lnTo>
                      <a:pt x="194" y="320"/>
                    </a:lnTo>
                    <a:lnTo>
                      <a:pt x="194" y="320"/>
                    </a:lnTo>
                    <a:lnTo>
                      <a:pt x="184" y="320"/>
                    </a:lnTo>
                    <a:lnTo>
                      <a:pt x="184" y="320"/>
                    </a:lnTo>
                    <a:lnTo>
                      <a:pt x="182" y="320"/>
                    </a:lnTo>
                    <a:lnTo>
                      <a:pt x="180" y="318"/>
                    </a:lnTo>
                    <a:lnTo>
                      <a:pt x="176" y="316"/>
                    </a:lnTo>
                    <a:lnTo>
                      <a:pt x="174" y="316"/>
                    </a:lnTo>
                    <a:lnTo>
                      <a:pt x="174" y="316"/>
                    </a:lnTo>
                    <a:lnTo>
                      <a:pt x="172" y="316"/>
                    </a:lnTo>
                    <a:lnTo>
                      <a:pt x="170" y="320"/>
                    </a:lnTo>
                    <a:lnTo>
                      <a:pt x="168" y="324"/>
                    </a:lnTo>
                    <a:lnTo>
                      <a:pt x="166" y="324"/>
                    </a:lnTo>
                    <a:lnTo>
                      <a:pt x="166" y="324"/>
                    </a:lnTo>
                    <a:lnTo>
                      <a:pt x="160" y="324"/>
                    </a:lnTo>
                    <a:lnTo>
                      <a:pt x="156" y="322"/>
                    </a:lnTo>
                    <a:lnTo>
                      <a:pt x="156" y="322"/>
                    </a:lnTo>
                    <a:lnTo>
                      <a:pt x="150" y="324"/>
                    </a:lnTo>
                    <a:lnTo>
                      <a:pt x="146" y="326"/>
                    </a:lnTo>
                    <a:lnTo>
                      <a:pt x="146" y="326"/>
                    </a:lnTo>
                    <a:lnTo>
                      <a:pt x="144" y="324"/>
                    </a:lnTo>
                    <a:lnTo>
                      <a:pt x="142" y="318"/>
                    </a:lnTo>
                    <a:lnTo>
                      <a:pt x="140" y="314"/>
                    </a:lnTo>
                    <a:lnTo>
                      <a:pt x="138" y="312"/>
                    </a:lnTo>
                    <a:lnTo>
                      <a:pt x="138" y="312"/>
                    </a:lnTo>
                    <a:lnTo>
                      <a:pt x="134" y="314"/>
                    </a:lnTo>
                    <a:lnTo>
                      <a:pt x="128" y="314"/>
                    </a:lnTo>
                    <a:lnTo>
                      <a:pt x="128" y="314"/>
                    </a:lnTo>
                    <a:lnTo>
                      <a:pt x="126" y="312"/>
                    </a:lnTo>
                    <a:lnTo>
                      <a:pt x="126" y="310"/>
                    </a:lnTo>
                    <a:lnTo>
                      <a:pt x="124" y="306"/>
                    </a:lnTo>
                    <a:lnTo>
                      <a:pt x="122" y="304"/>
                    </a:lnTo>
                    <a:lnTo>
                      <a:pt x="122" y="304"/>
                    </a:lnTo>
                    <a:lnTo>
                      <a:pt x="114" y="300"/>
                    </a:lnTo>
                    <a:lnTo>
                      <a:pt x="114" y="300"/>
                    </a:lnTo>
                    <a:lnTo>
                      <a:pt x="106" y="298"/>
                    </a:lnTo>
                    <a:lnTo>
                      <a:pt x="106" y="298"/>
                    </a:lnTo>
                    <a:lnTo>
                      <a:pt x="102" y="298"/>
                    </a:lnTo>
                    <a:lnTo>
                      <a:pt x="98" y="304"/>
                    </a:lnTo>
                    <a:lnTo>
                      <a:pt x="94" y="308"/>
                    </a:lnTo>
                    <a:lnTo>
                      <a:pt x="90" y="310"/>
                    </a:lnTo>
                    <a:lnTo>
                      <a:pt x="90" y="310"/>
                    </a:lnTo>
                    <a:lnTo>
                      <a:pt x="88" y="308"/>
                    </a:lnTo>
                    <a:lnTo>
                      <a:pt x="88" y="304"/>
                    </a:lnTo>
                    <a:lnTo>
                      <a:pt x="86" y="300"/>
                    </a:lnTo>
                    <a:lnTo>
                      <a:pt x="86" y="298"/>
                    </a:lnTo>
                    <a:lnTo>
                      <a:pt x="86" y="298"/>
                    </a:lnTo>
                    <a:lnTo>
                      <a:pt x="80" y="298"/>
                    </a:lnTo>
                    <a:lnTo>
                      <a:pt x="76" y="298"/>
                    </a:lnTo>
                    <a:lnTo>
                      <a:pt x="74" y="298"/>
                    </a:lnTo>
                    <a:lnTo>
                      <a:pt x="74" y="298"/>
                    </a:lnTo>
                    <a:lnTo>
                      <a:pt x="74" y="294"/>
                    </a:lnTo>
                    <a:lnTo>
                      <a:pt x="76" y="288"/>
                    </a:lnTo>
                    <a:lnTo>
                      <a:pt x="76" y="282"/>
                    </a:lnTo>
                    <a:lnTo>
                      <a:pt x="76" y="278"/>
                    </a:lnTo>
                    <a:lnTo>
                      <a:pt x="76" y="278"/>
                    </a:lnTo>
                    <a:lnTo>
                      <a:pt x="74" y="280"/>
                    </a:lnTo>
                    <a:lnTo>
                      <a:pt x="68" y="282"/>
                    </a:lnTo>
                    <a:lnTo>
                      <a:pt x="64" y="284"/>
                    </a:lnTo>
                    <a:lnTo>
                      <a:pt x="60" y="284"/>
                    </a:lnTo>
                    <a:lnTo>
                      <a:pt x="60" y="284"/>
                    </a:lnTo>
                    <a:lnTo>
                      <a:pt x="54" y="278"/>
                    </a:lnTo>
                    <a:lnTo>
                      <a:pt x="54" y="278"/>
                    </a:lnTo>
                    <a:lnTo>
                      <a:pt x="54" y="274"/>
                    </a:lnTo>
                    <a:lnTo>
                      <a:pt x="54" y="272"/>
                    </a:lnTo>
                    <a:lnTo>
                      <a:pt x="54" y="268"/>
                    </a:lnTo>
                    <a:lnTo>
                      <a:pt x="54" y="266"/>
                    </a:lnTo>
                    <a:lnTo>
                      <a:pt x="54" y="266"/>
                    </a:lnTo>
                    <a:lnTo>
                      <a:pt x="48" y="258"/>
                    </a:lnTo>
                    <a:lnTo>
                      <a:pt x="48" y="258"/>
                    </a:lnTo>
                    <a:lnTo>
                      <a:pt x="44" y="258"/>
                    </a:lnTo>
                    <a:lnTo>
                      <a:pt x="40" y="258"/>
                    </a:lnTo>
                    <a:lnTo>
                      <a:pt x="36" y="258"/>
                    </a:lnTo>
                    <a:lnTo>
                      <a:pt x="34" y="258"/>
                    </a:lnTo>
                    <a:lnTo>
                      <a:pt x="34" y="258"/>
                    </a:lnTo>
                    <a:lnTo>
                      <a:pt x="32" y="256"/>
                    </a:lnTo>
                    <a:lnTo>
                      <a:pt x="34" y="252"/>
                    </a:lnTo>
                    <a:lnTo>
                      <a:pt x="34" y="248"/>
                    </a:lnTo>
                    <a:lnTo>
                      <a:pt x="34" y="246"/>
                    </a:lnTo>
                    <a:lnTo>
                      <a:pt x="34" y="246"/>
                    </a:lnTo>
                    <a:lnTo>
                      <a:pt x="30" y="244"/>
                    </a:lnTo>
                    <a:lnTo>
                      <a:pt x="26" y="240"/>
                    </a:lnTo>
                    <a:lnTo>
                      <a:pt x="26" y="240"/>
                    </a:lnTo>
                    <a:lnTo>
                      <a:pt x="22" y="232"/>
                    </a:lnTo>
                    <a:lnTo>
                      <a:pt x="22" y="232"/>
                    </a:lnTo>
                    <a:lnTo>
                      <a:pt x="22" y="226"/>
                    </a:lnTo>
                    <a:lnTo>
                      <a:pt x="22" y="222"/>
                    </a:lnTo>
                    <a:lnTo>
                      <a:pt x="22" y="222"/>
                    </a:lnTo>
                    <a:lnTo>
                      <a:pt x="18" y="218"/>
                    </a:lnTo>
                    <a:lnTo>
                      <a:pt x="14" y="216"/>
                    </a:lnTo>
                    <a:lnTo>
                      <a:pt x="14" y="214"/>
                    </a:lnTo>
                    <a:lnTo>
                      <a:pt x="14" y="214"/>
                    </a:lnTo>
                    <a:lnTo>
                      <a:pt x="14" y="210"/>
                    </a:lnTo>
                    <a:lnTo>
                      <a:pt x="14" y="206"/>
                    </a:lnTo>
                    <a:lnTo>
                      <a:pt x="14" y="206"/>
                    </a:lnTo>
                    <a:lnTo>
                      <a:pt x="12" y="204"/>
                    </a:lnTo>
                    <a:lnTo>
                      <a:pt x="8" y="202"/>
                    </a:lnTo>
                    <a:lnTo>
                      <a:pt x="6" y="200"/>
                    </a:lnTo>
                    <a:lnTo>
                      <a:pt x="4" y="198"/>
                    </a:lnTo>
                    <a:lnTo>
                      <a:pt x="4" y="198"/>
                    </a:lnTo>
                    <a:lnTo>
                      <a:pt x="6" y="196"/>
                    </a:lnTo>
                    <a:lnTo>
                      <a:pt x="10" y="192"/>
                    </a:lnTo>
                    <a:lnTo>
                      <a:pt x="16" y="188"/>
                    </a:lnTo>
                    <a:lnTo>
                      <a:pt x="18" y="186"/>
                    </a:lnTo>
                    <a:lnTo>
                      <a:pt x="18" y="186"/>
                    </a:lnTo>
                    <a:lnTo>
                      <a:pt x="16" y="176"/>
                    </a:lnTo>
                    <a:lnTo>
                      <a:pt x="16" y="176"/>
                    </a:lnTo>
                    <a:lnTo>
                      <a:pt x="14" y="174"/>
                    </a:lnTo>
                    <a:lnTo>
                      <a:pt x="10" y="174"/>
                    </a:lnTo>
                    <a:lnTo>
                      <a:pt x="4" y="172"/>
                    </a:lnTo>
                    <a:lnTo>
                      <a:pt x="2" y="170"/>
                    </a:lnTo>
                    <a:lnTo>
                      <a:pt x="2" y="170"/>
                    </a:lnTo>
                    <a:lnTo>
                      <a:pt x="0" y="160"/>
                    </a:lnTo>
                    <a:lnTo>
                      <a:pt x="0" y="160"/>
                    </a:lnTo>
                    <a:lnTo>
                      <a:pt x="2" y="158"/>
                    </a:lnTo>
                    <a:lnTo>
                      <a:pt x="4" y="154"/>
                    </a:lnTo>
                    <a:lnTo>
                      <a:pt x="8" y="152"/>
                    </a:lnTo>
                    <a:lnTo>
                      <a:pt x="8" y="150"/>
                    </a:lnTo>
                    <a:lnTo>
                      <a:pt x="8" y="150"/>
                    </a:lnTo>
                    <a:lnTo>
                      <a:pt x="8" y="142"/>
                    </a:lnTo>
                    <a:lnTo>
                      <a:pt x="8" y="142"/>
                    </a:lnTo>
                    <a:lnTo>
                      <a:pt x="8" y="138"/>
                    </a:lnTo>
                    <a:lnTo>
                      <a:pt x="4" y="136"/>
                    </a:lnTo>
                    <a:lnTo>
                      <a:pt x="2" y="134"/>
                    </a:lnTo>
                    <a:lnTo>
                      <a:pt x="2" y="130"/>
                    </a:lnTo>
                    <a:lnTo>
                      <a:pt x="2" y="130"/>
                    </a:lnTo>
                    <a:lnTo>
                      <a:pt x="4" y="126"/>
                    </a:lnTo>
                    <a:lnTo>
                      <a:pt x="8" y="122"/>
                    </a:lnTo>
                    <a:lnTo>
                      <a:pt x="8" y="122"/>
                    </a:lnTo>
                    <a:lnTo>
                      <a:pt x="10" y="120"/>
                    </a:lnTo>
                    <a:lnTo>
                      <a:pt x="14" y="120"/>
                    </a:lnTo>
                    <a:lnTo>
                      <a:pt x="20" y="118"/>
                    </a:lnTo>
                    <a:lnTo>
                      <a:pt x="22" y="116"/>
                    </a:lnTo>
                    <a:lnTo>
                      <a:pt x="22" y="116"/>
                    </a:lnTo>
                    <a:lnTo>
                      <a:pt x="22" y="112"/>
                    </a:lnTo>
                    <a:lnTo>
                      <a:pt x="20" y="106"/>
                    </a:lnTo>
                    <a:lnTo>
                      <a:pt x="20" y="106"/>
                    </a:lnTo>
                    <a:lnTo>
                      <a:pt x="20" y="102"/>
                    </a:lnTo>
                    <a:lnTo>
                      <a:pt x="20" y="96"/>
                    </a:lnTo>
                    <a:lnTo>
                      <a:pt x="20" y="96"/>
                    </a:lnTo>
                    <a:lnTo>
                      <a:pt x="22" y="96"/>
                    </a:lnTo>
                    <a:lnTo>
                      <a:pt x="24" y="94"/>
                    </a:lnTo>
                    <a:lnTo>
                      <a:pt x="28" y="92"/>
                    </a:lnTo>
                    <a:lnTo>
                      <a:pt x="30" y="92"/>
                    </a:lnTo>
                    <a:lnTo>
                      <a:pt x="30" y="92"/>
                    </a:lnTo>
                    <a:lnTo>
                      <a:pt x="32" y="84"/>
                    </a:lnTo>
                    <a:lnTo>
                      <a:pt x="32" y="84"/>
                    </a:lnTo>
                    <a:lnTo>
                      <a:pt x="34" y="80"/>
                    </a:lnTo>
                    <a:lnTo>
                      <a:pt x="32" y="78"/>
                    </a:lnTo>
                    <a:lnTo>
                      <a:pt x="32" y="74"/>
                    </a:lnTo>
                    <a:lnTo>
                      <a:pt x="32" y="72"/>
                    </a:lnTo>
                    <a:lnTo>
                      <a:pt x="32" y="72"/>
                    </a:lnTo>
                    <a:lnTo>
                      <a:pt x="32" y="66"/>
                    </a:lnTo>
                    <a:lnTo>
                      <a:pt x="32" y="62"/>
                    </a:lnTo>
                    <a:lnTo>
                      <a:pt x="32" y="60"/>
                    </a:lnTo>
                    <a:lnTo>
                      <a:pt x="32" y="60"/>
                    </a:lnTo>
                    <a:lnTo>
                      <a:pt x="34" y="60"/>
                    </a:lnTo>
                    <a:lnTo>
                      <a:pt x="38" y="60"/>
                    </a:lnTo>
                    <a:lnTo>
                      <a:pt x="42" y="60"/>
                    </a:lnTo>
                    <a:lnTo>
                      <a:pt x="46" y="60"/>
                    </a:lnTo>
                    <a:lnTo>
                      <a:pt x="46" y="60"/>
                    </a:lnTo>
                    <a:lnTo>
                      <a:pt x="46" y="54"/>
                    </a:lnTo>
                    <a:lnTo>
                      <a:pt x="48" y="48"/>
                    </a:lnTo>
                    <a:lnTo>
                      <a:pt x="48" y="48"/>
                    </a:lnTo>
                    <a:lnTo>
                      <a:pt x="52" y="46"/>
                    </a:lnTo>
                    <a:lnTo>
                      <a:pt x="56" y="44"/>
                    </a:lnTo>
                    <a:lnTo>
                      <a:pt x="56" y="44"/>
                    </a:lnTo>
                    <a:lnTo>
                      <a:pt x="62" y="36"/>
                    </a:lnTo>
                    <a:lnTo>
                      <a:pt x="62" y="36"/>
                    </a:lnTo>
                    <a:lnTo>
                      <a:pt x="66" y="32"/>
                    </a:lnTo>
                    <a:lnTo>
                      <a:pt x="68" y="30"/>
                    </a:lnTo>
                    <a:lnTo>
                      <a:pt x="68" y="30"/>
                    </a:lnTo>
                    <a:lnTo>
                      <a:pt x="72" y="24"/>
                    </a:lnTo>
                    <a:lnTo>
                      <a:pt x="74" y="20"/>
                    </a:lnTo>
                    <a:lnTo>
                      <a:pt x="74" y="20"/>
                    </a:lnTo>
                    <a:lnTo>
                      <a:pt x="78" y="22"/>
                    </a:lnTo>
                    <a:lnTo>
                      <a:pt x="82" y="26"/>
                    </a:lnTo>
                    <a:lnTo>
                      <a:pt x="88" y="30"/>
                    </a:lnTo>
                    <a:lnTo>
                      <a:pt x="92" y="30"/>
                    </a:lnTo>
                    <a:lnTo>
                      <a:pt x="92" y="30"/>
                    </a:lnTo>
                    <a:lnTo>
                      <a:pt x="98" y="26"/>
                    </a:lnTo>
                    <a:lnTo>
                      <a:pt x="98" y="26"/>
                    </a:lnTo>
                    <a:lnTo>
                      <a:pt x="100" y="22"/>
                    </a:lnTo>
                    <a:lnTo>
                      <a:pt x="100" y="18"/>
                    </a:lnTo>
                    <a:lnTo>
                      <a:pt x="100" y="14"/>
                    </a:lnTo>
                    <a:lnTo>
                      <a:pt x="102" y="12"/>
                    </a:lnTo>
                    <a:lnTo>
                      <a:pt x="102" y="12"/>
                    </a:lnTo>
                    <a:lnTo>
                      <a:pt x="104" y="12"/>
                    </a:lnTo>
                    <a:lnTo>
                      <a:pt x="108" y="14"/>
                    </a:lnTo>
                    <a:lnTo>
                      <a:pt x="110" y="16"/>
                    </a:lnTo>
                    <a:lnTo>
                      <a:pt x="114" y="16"/>
                    </a:lnTo>
                    <a:lnTo>
                      <a:pt x="114" y="16"/>
                    </a:lnTo>
                    <a:lnTo>
                      <a:pt x="114" y="14"/>
                    </a:lnTo>
                    <a:lnTo>
                      <a:pt x="116" y="10"/>
                    </a:lnTo>
                    <a:lnTo>
                      <a:pt x="116" y="6"/>
                    </a:lnTo>
                    <a:lnTo>
                      <a:pt x="118" y="4"/>
                    </a:lnTo>
                    <a:lnTo>
                      <a:pt x="118" y="4"/>
                    </a:lnTo>
                    <a:lnTo>
                      <a:pt x="122" y="4"/>
                    </a:lnTo>
                    <a:lnTo>
                      <a:pt x="124" y="8"/>
                    </a:lnTo>
                    <a:lnTo>
                      <a:pt x="128" y="10"/>
                    </a:lnTo>
                    <a:lnTo>
                      <a:pt x="130" y="10"/>
                    </a:lnTo>
                    <a:lnTo>
                      <a:pt x="130" y="10"/>
                    </a:lnTo>
                    <a:lnTo>
                      <a:pt x="132" y="10"/>
                    </a:lnTo>
                    <a:lnTo>
                      <a:pt x="134" y="6"/>
                    </a:lnTo>
                    <a:lnTo>
                      <a:pt x="136" y="4"/>
                    </a:lnTo>
                    <a:lnTo>
                      <a:pt x="138" y="2"/>
                    </a:lnTo>
                    <a:lnTo>
                      <a:pt x="138" y="2"/>
                    </a:lnTo>
                    <a:lnTo>
                      <a:pt x="142" y="4"/>
                    </a:lnTo>
                    <a:lnTo>
                      <a:pt x="148" y="4"/>
                    </a:lnTo>
                    <a:lnTo>
                      <a:pt x="148" y="4"/>
                    </a:lnTo>
                    <a:lnTo>
                      <a:pt x="152" y="6"/>
                    </a:lnTo>
                    <a:lnTo>
                      <a:pt x="156" y="6"/>
                    </a:lnTo>
                    <a:lnTo>
                      <a:pt x="156" y="6"/>
                    </a:lnTo>
                    <a:lnTo>
                      <a:pt x="158" y="6"/>
                    </a:lnTo>
                    <a:lnTo>
                      <a:pt x="160" y="4"/>
                    </a:lnTo>
                    <a:lnTo>
                      <a:pt x="164" y="2"/>
                    </a:lnTo>
                    <a:lnTo>
                      <a:pt x="166" y="0"/>
                    </a:lnTo>
                    <a:lnTo>
                      <a:pt x="166" y="0"/>
                    </a:lnTo>
                    <a:lnTo>
                      <a:pt x="170" y="2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80" y="2"/>
                    </a:lnTo>
                    <a:lnTo>
                      <a:pt x="184" y="2"/>
                    </a:lnTo>
                    <a:lnTo>
                      <a:pt x="184" y="2"/>
                    </a:lnTo>
                    <a:lnTo>
                      <a:pt x="186" y="4"/>
                    </a:lnTo>
                    <a:lnTo>
                      <a:pt x="188" y="6"/>
                    </a:lnTo>
                    <a:lnTo>
                      <a:pt x="190" y="10"/>
                    </a:lnTo>
                    <a:lnTo>
                      <a:pt x="192" y="12"/>
                    </a:lnTo>
                    <a:lnTo>
                      <a:pt x="192" y="12"/>
                    </a:lnTo>
                    <a:lnTo>
                      <a:pt x="200" y="12"/>
                    </a:lnTo>
                    <a:lnTo>
                      <a:pt x="200" y="12"/>
                    </a:lnTo>
                    <a:lnTo>
                      <a:pt x="202" y="12"/>
                    </a:lnTo>
                    <a:lnTo>
                      <a:pt x="206" y="8"/>
                    </a:lnTo>
                    <a:lnTo>
                      <a:pt x="210" y="6"/>
                    </a:lnTo>
                    <a:lnTo>
                      <a:pt x="212" y="4"/>
                    </a:lnTo>
                    <a:lnTo>
                      <a:pt x="212" y="4"/>
                    </a:lnTo>
                    <a:lnTo>
                      <a:pt x="218" y="4"/>
                    </a:lnTo>
                    <a:lnTo>
                      <a:pt x="222" y="4"/>
                    </a:lnTo>
                    <a:lnTo>
                      <a:pt x="222" y="4"/>
                    </a:lnTo>
                    <a:lnTo>
                      <a:pt x="224" y="6"/>
                    </a:lnTo>
                    <a:lnTo>
                      <a:pt x="224" y="12"/>
                    </a:lnTo>
                    <a:lnTo>
                      <a:pt x="224" y="18"/>
                    </a:lnTo>
                    <a:lnTo>
                      <a:pt x="224" y="22"/>
                    </a:lnTo>
                    <a:lnTo>
                      <a:pt x="224" y="22"/>
                    </a:lnTo>
                    <a:lnTo>
                      <a:pt x="230" y="22"/>
                    </a:lnTo>
                    <a:lnTo>
                      <a:pt x="234" y="22"/>
                    </a:lnTo>
                    <a:lnTo>
                      <a:pt x="234" y="22"/>
                    </a:lnTo>
                    <a:lnTo>
                      <a:pt x="238" y="24"/>
                    </a:lnTo>
                    <a:lnTo>
                      <a:pt x="242" y="28"/>
                    </a:lnTo>
                    <a:lnTo>
                      <a:pt x="242" y="28"/>
                    </a:lnTo>
                    <a:lnTo>
                      <a:pt x="244" y="28"/>
                    </a:lnTo>
                    <a:lnTo>
                      <a:pt x="250" y="24"/>
                    </a:lnTo>
                    <a:lnTo>
                      <a:pt x="254" y="22"/>
                    </a:lnTo>
                    <a:lnTo>
                      <a:pt x="256" y="20"/>
                    </a:lnTo>
                    <a:lnTo>
                      <a:pt x="256" y="20"/>
                    </a:lnTo>
                    <a:lnTo>
                      <a:pt x="264" y="26"/>
                    </a:lnTo>
                    <a:lnTo>
                      <a:pt x="264" y="26"/>
                    </a:lnTo>
                    <a:lnTo>
                      <a:pt x="266" y="28"/>
                    </a:lnTo>
                    <a:lnTo>
                      <a:pt x="266" y="32"/>
                    </a:lnTo>
                    <a:lnTo>
                      <a:pt x="266" y="36"/>
                    </a:lnTo>
                    <a:lnTo>
                      <a:pt x="268" y="38"/>
                    </a:lnTo>
                    <a:lnTo>
                      <a:pt x="268" y="38"/>
                    </a:lnTo>
                    <a:lnTo>
                      <a:pt x="268" y="40"/>
                    </a:lnTo>
                    <a:lnTo>
                      <a:pt x="268" y="44"/>
                    </a:lnTo>
                    <a:lnTo>
                      <a:pt x="266" y="48"/>
                    </a:lnTo>
                    <a:lnTo>
                      <a:pt x="268" y="52"/>
                    </a:lnTo>
                    <a:lnTo>
                      <a:pt x="268" y="52"/>
                    </a:lnTo>
                    <a:lnTo>
                      <a:pt x="274" y="56"/>
                    </a:lnTo>
                    <a:lnTo>
                      <a:pt x="274" y="56"/>
                    </a:lnTo>
                    <a:lnTo>
                      <a:pt x="280" y="64"/>
                    </a:lnTo>
                    <a:lnTo>
                      <a:pt x="280" y="64"/>
                    </a:lnTo>
                    <a:lnTo>
                      <a:pt x="282" y="64"/>
                    </a:lnTo>
                    <a:lnTo>
                      <a:pt x="288" y="62"/>
                    </a:lnTo>
                    <a:lnTo>
                      <a:pt x="294" y="60"/>
                    </a:lnTo>
                    <a:lnTo>
                      <a:pt x="298" y="62"/>
                    </a:lnTo>
                    <a:lnTo>
                      <a:pt x="298" y="62"/>
                    </a:lnTo>
                    <a:lnTo>
                      <a:pt x="298" y="64"/>
                    </a:lnTo>
                    <a:lnTo>
                      <a:pt x="298" y="66"/>
                    </a:lnTo>
                    <a:lnTo>
                      <a:pt x="298" y="70"/>
                    </a:lnTo>
                    <a:lnTo>
                      <a:pt x="298" y="72"/>
                    </a:lnTo>
                    <a:lnTo>
                      <a:pt x="298" y="72"/>
                    </a:lnTo>
                    <a:lnTo>
                      <a:pt x="302" y="76"/>
                    </a:lnTo>
                    <a:lnTo>
                      <a:pt x="306" y="78"/>
                    </a:lnTo>
                    <a:lnTo>
                      <a:pt x="306" y="78"/>
                    </a:lnTo>
                    <a:lnTo>
                      <a:pt x="306" y="82"/>
                    </a:lnTo>
                    <a:lnTo>
                      <a:pt x="304" y="86"/>
                    </a:lnTo>
                    <a:lnTo>
                      <a:pt x="300" y="88"/>
                    </a:lnTo>
                    <a:lnTo>
                      <a:pt x="300" y="92"/>
                    </a:lnTo>
                    <a:lnTo>
                      <a:pt x="300" y="92"/>
                    </a:lnTo>
                    <a:lnTo>
                      <a:pt x="304" y="92"/>
                    </a:lnTo>
                    <a:lnTo>
                      <a:pt x="308" y="92"/>
                    </a:lnTo>
                    <a:lnTo>
                      <a:pt x="314" y="94"/>
                    </a:lnTo>
                    <a:lnTo>
                      <a:pt x="316" y="94"/>
                    </a:lnTo>
                    <a:lnTo>
                      <a:pt x="316" y="94"/>
                    </a:lnTo>
                    <a:lnTo>
                      <a:pt x="316" y="98"/>
                    </a:lnTo>
                    <a:lnTo>
                      <a:pt x="312" y="102"/>
                    </a:lnTo>
                    <a:lnTo>
                      <a:pt x="308" y="106"/>
                    </a:lnTo>
                    <a:lnTo>
                      <a:pt x="306" y="108"/>
                    </a:lnTo>
                    <a:lnTo>
                      <a:pt x="306" y="108"/>
                    </a:lnTo>
                    <a:lnTo>
                      <a:pt x="310" y="116"/>
                    </a:lnTo>
                    <a:lnTo>
                      <a:pt x="310" y="116"/>
                    </a:lnTo>
                    <a:lnTo>
                      <a:pt x="312" y="118"/>
                    </a:lnTo>
                    <a:lnTo>
                      <a:pt x="318" y="118"/>
                    </a:lnTo>
                    <a:lnTo>
                      <a:pt x="324" y="120"/>
                    </a:lnTo>
                    <a:lnTo>
                      <a:pt x="326" y="122"/>
                    </a:lnTo>
                    <a:lnTo>
                      <a:pt x="326" y="122"/>
                    </a:lnTo>
                    <a:lnTo>
                      <a:pt x="326" y="124"/>
                    </a:lnTo>
                    <a:lnTo>
                      <a:pt x="322" y="126"/>
                    </a:lnTo>
                    <a:lnTo>
                      <a:pt x="320" y="130"/>
                    </a:lnTo>
                    <a:lnTo>
                      <a:pt x="318" y="132"/>
                    </a:lnTo>
                    <a:lnTo>
                      <a:pt x="318" y="132"/>
                    </a:lnTo>
                    <a:lnTo>
                      <a:pt x="322" y="136"/>
                    </a:lnTo>
                    <a:lnTo>
                      <a:pt x="326" y="140"/>
                    </a:lnTo>
                    <a:lnTo>
                      <a:pt x="326" y="140"/>
                    </a:lnTo>
                    <a:lnTo>
                      <a:pt x="324" y="144"/>
                    </a:lnTo>
                    <a:lnTo>
                      <a:pt x="322" y="146"/>
                    </a:lnTo>
                    <a:lnTo>
                      <a:pt x="320" y="148"/>
                    </a:lnTo>
                    <a:lnTo>
                      <a:pt x="318" y="150"/>
                    </a:lnTo>
                    <a:lnTo>
                      <a:pt x="318" y="150"/>
                    </a:lnTo>
                    <a:lnTo>
                      <a:pt x="316" y="160"/>
                    </a:lnTo>
                    <a:lnTo>
                      <a:pt x="316" y="1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41" name="テキスト ボックス 140"/>
            <p:cNvSpPr txBox="1"/>
            <p:nvPr/>
          </p:nvSpPr>
          <p:spPr>
            <a:xfrm>
              <a:off x="1157030" y="2042129"/>
              <a:ext cx="357220" cy="292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solidFill>
                    <a:schemeClr val="bg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cs typeface="Times New Roman" panose="02020603050405020304" pitchFamily="18" charset="0"/>
                </a:rPr>
                <a:t>第</a:t>
              </a:r>
              <a:r>
                <a:rPr kumimoji="1" lang="en-US" altLang="ja-JP" b="1" dirty="0" smtClean="0">
                  <a:solidFill>
                    <a:schemeClr val="bg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cs typeface="Times New Roman" panose="02020603050405020304" pitchFamily="18" charset="0"/>
                </a:rPr>
                <a:t>2</a:t>
              </a:r>
              <a:r>
                <a:rPr kumimoji="1" lang="ja-JP" altLang="en-US" b="1" dirty="0" smtClean="0">
                  <a:solidFill>
                    <a:schemeClr val="bg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cs typeface="Times New Roman" panose="02020603050405020304" pitchFamily="18" charset="0"/>
                </a:rPr>
                <a:t>部</a:t>
              </a:r>
              <a:endParaRPr kumimoji="1" lang="ja-JP" altLang="en-US" b="1" dirty="0">
                <a:solidFill>
                  <a:schemeClr val="bg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50" name="Group 4"/>
          <p:cNvGrpSpPr>
            <a:grpSpLocks noChangeAspect="1"/>
          </p:cNvGrpSpPr>
          <p:nvPr/>
        </p:nvGrpSpPr>
        <p:grpSpPr bwMode="auto">
          <a:xfrm>
            <a:off x="159114" y="6735265"/>
            <a:ext cx="1150167" cy="427702"/>
            <a:chOff x="-597" y="2414"/>
            <a:chExt cx="330" cy="371"/>
          </a:xfrm>
          <a:solidFill>
            <a:srgbClr val="AACC09"/>
          </a:solidFill>
        </p:grpSpPr>
        <p:sp>
          <p:nvSpPr>
            <p:cNvPr id="152" name="Freeform 5"/>
            <p:cNvSpPr>
              <a:spLocks/>
            </p:cNvSpPr>
            <p:nvPr/>
          </p:nvSpPr>
          <p:spPr bwMode="auto">
            <a:xfrm>
              <a:off x="-597" y="2434"/>
              <a:ext cx="306" cy="351"/>
            </a:xfrm>
            <a:custGeom>
              <a:avLst/>
              <a:gdLst>
                <a:gd name="T0" fmla="*/ 320 w 328"/>
                <a:gd name="T1" fmla="*/ 178 h 326"/>
                <a:gd name="T2" fmla="*/ 322 w 328"/>
                <a:gd name="T3" fmla="*/ 196 h 326"/>
                <a:gd name="T4" fmla="*/ 310 w 328"/>
                <a:gd name="T5" fmla="*/ 206 h 326"/>
                <a:gd name="T6" fmla="*/ 312 w 328"/>
                <a:gd name="T7" fmla="*/ 224 h 326"/>
                <a:gd name="T8" fmla="*/ 292 w 328"/>
                <a:gd name="T9" fmla="*/ 240 h 326"/>
                <a:gd name="T10" fmla="*/ 294 w 328"/>
                <a:gd name="T11" fmla="*/ 256 h 326"/>
                <a:gd name="T12" fmla="*/ 274 w 328"/>
                <a:gd name="T13" fmla="*/ 262 h 326"/>
                <a:gd name="T14" fmla="*/ 266 w 328"/>
                <a:gd name="T15" fmla="*/ 280 h 326"/>
                <a:gd name="T16" fmla="*/ 244 w 328"/>
                <a:gd name="T17" fmla="*/ 296 h 326"/>
                <a:gd name="T18" fmla="*/ 230 w 328"/>
                <a:gd name="T19" fmla="*/ 296 h 326"/>
                <a:gd name="T20" fmla="*/ 210 w 328"/>
                <a:gd name="T21" fmla="*/ 308 h 326"/>
                <a:gd name="T22" fmla="*/ 194 w 328"/>
                <a:gd name="T23" fmla="*/ 320 h 326"/>
                <a:gd name="T24" fmla="*/ 174 w 328"/>
                <a:gd name="T25" fmla="*/ 316 h 326"/>
                <a:gd name="T26" fmla="*/ 156 w 328"/>
                <a:gd name="T27" fmla="*/ 322 h 326"/>
                <a:gd name="T28" fmla="*/ 140 w 328"/>
                <a:gd name="T29" fmla="*/ 314 h 326"/>
                <a:gd name="T30" fmla="*/ 126 w 328"/>
                <a:gd name="T31" fmla="*/ 310 h 326"/>
                <a:gd name="T32" fmla="*/ 106 w 328"/>
                <a:gd name="T33" fmla="*/ 298 h 326"/>
                <a:gd name="T34" fmla="*/ 88 w 328"/>
                <a:gd name="T35" fmla="*/ 304 h 326"/>
                <a:gd name="T36" fmla="*/ 74 w 328"/>
                <a:gd name="T37" fmla="*/ 298 h 326"/>
                <a:gd name="T38" fmla="*/ 68 w 328"/>
                <a:gd name="T39" fmla="*/ 282 h 326"/>
                <a:gd name="T40" fmla="*/ 54 w 328"/>
                <a:gd name="T41" fmla="*/ 272 h 326"/>
                <a:gd name="T42" fmla="*/ 40 w 328"/>
                <a:gd name="T43" fmla="*/ 258 h 326"/>
                <a:gd name="T44" fmla="*/ 34 w 328"/>
                <a:gd name="T45" fmla="*/ 246 h 326"/>
                <a:gd name="T46" fmla="*/ 22 w 328"/>
                <a:gd name="T47" fmla="*/ 226 h 326"/>
                <a:gd name="T48" fmla="*/ 14 w 328"/>
                <a:gd name="T49" fmla="*/ 210 h 326"/>
                <a:gd name="T50" fmla="*/ 4 w 328"/>
                <a:gd name="T51" fmla="*/ 198 h 326"/>
                <a:gd name="T52" fmla="*/ 16 w 328"/>
                <a:gd name="T53" fmla="*/ 176 h 326"/>
                <a:gd name="T54" fmla="*/ 0 w 328"/>
                <a:gd name="T55" fmla="*/ 160 h 326"/>
                <a:gd name="T56" fmla="*/ 8 w 328"/>
                <a:gd name="T57" fmla="*/ 142 h 326"/>
                <a:gd name="T58" fmla="*/ 8 w 328"/>
                <a:gd name="T59" fmla="*/ 122 h 326"/>
                <a:gd name="T60" fmla="*/ 22 w 328"/>
                <a:gd name="T61" fmla="*/ 112 h 326"/>
                <a:gd name="T62" fmla="*/ 24 w 328"/>
                <a:gd name="T63" fmla="*/ 94 h 326"/>
                <a:gd name="T64" fmla="*/ 32 w 328"/>
                <a:gd name="T65" fmla="*/ 78 h 326"/>
                <a:gd name="T66" fmla="*/ 32 w 328"/>
                <a:gd name="T67" fmla="*/ 60 h 326"/>
                <a:gd name="T68" fmla="*/ 48 w 328"/>
                <a:gd name="T69" fmla="*/ 48 h 326"/>
                <a:gd name="T70" fmla="*/ 66 w 328"/>
                <a:gd name="T71" fmla="*/ 32 h 326"/>
                <a:gd name="T72" fmla="*/ 82 w 328"/>
                <a:gd name="T73" fmla="*/ 26 h 326"/>
                <a:gd name="T74" fmla="*/ 100 w 328"/>
                <a:gd name="T75" fmla="*/ 18 h 326"/>
                <a:gd name="T76" fmla="*/ 114 w 328"/>
                <a:gd name="T77" fmla="*/ 16 h 326"/>
                <a:gd name="T78" fmla="*/ 122 w 328"/>
                <a:gd name="T79" fmla="*/ 4 h 326"/>
                <a:gd name="T80" fmla="*/ 136 w 328"/>
                <a:gd name="T81" fmla="*/ 4 h 326"/>
                <a:gd name="T82" fmla="*/ 156 w 328"/>
                <a:gd name="T83" fmla="*/ 6 h 326"/>
                <a:gd name="T84" fmla="*/ 170 w 328"/>
                <a:gd name="T85" fmla="*/ 2 h 326"/>
                <a:gd name="T86" fmla="*/ 188 w 328"/>
                <a:gd name="T87" fmla="*/ 6 h 326"/>
                <a:gd name="T88" fmla="*/ 206 w 328"/>
                <a:gd name="T89" fmla="*/ 8 h 326"/>
                <a:gd name="T90" fmla="*/ 224 w 328"/>
                <a:gd name="T91" fmla="*/ 6 h 326"/>
                <a:gd name="T92" fmla="*/ 234 w 328"/>
                <a:gd name="T93" fmla="*/ 22 h 326"/>
                <a:gd name="T94" fmla="*/ 256 w 328"/>
                <a:gd name="T95" fmla="*/ 20 h 326"/>
                <a:gd name="T96" fmla="*/ 268 w 328"/>
                <a:gd name="T97" fmla="*/ 38 h 326"/>
                <a:gd name="T98" fmla="*/ 274 w 328"/>
                <a:gd name="T99" fmla="*/ 56 h 326"/>
                <a:gd name="T100" fmla="*/ 298 w 328"/>
                <a:gd name="T101" fmla="*/ 62 h 326"/>
                <a:gd name="T102" fmla="*/ 302 w 328"/>
                <a:gd name="T103" fmla="*/ 76 h 326"/>
                <a:gd name="T104" fmla="*/ 300 w 328"/>
                <a:gd name="T105" fmla="*/ 92 h 326"/>
                <a:gd name="T106" fmla="*/ 312 w 328"/>
                <a:gd name="T107" fmla="*/ 102 h 326"/>
                <a:gd name="T108" fmla="*/ 318 w 328"/>
                <a:gd name="T109" fmla="*/ 118 h 326"/>
                <a:gd name="T110" fmla="*/ 318 w 328"/>
                <a:gd name="T111" fmla="*/ 132 h 326"/>
                <a:gd name="T112" fmla="*/ 320 w 328"/>
                <a:gd name="T113" fmla="*/ 148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28" h="326">
                  <a:moveTo>
                    <a:pt x="316" y="160"/>
                  </a:moveTo>
                  <a:lnTo>
                    <a:pt x="316" y="160"/>
                  </a:lnTo>
                  <a:lnTo>
                    <a:pt x="318" y="164"/>
                  </a:lnTo>
                  <a:lnTo>
                    <a:pt x="320" y="168"/>
                  </a:lnTo>
                  <a:lnTo>
                    <a:pt x="320" y="168"/>
                  </a:lnTo>
                  <a:lnTo>
                    <a:pt x="320" y="178"/>
                  </a:lnTo>
                  <a:lnTo>
                    <a:pt x="320" y="178"/>
                  </a:lnTo>
                  <a:lnTo>
                    <a:pt x="320" y="180"/>
                  </a:lnTo>
                  <a:lnTo>
                    <a:pt x="324" y="182"/>
                  </a:lnTo>
                  <a:lnTo>
                    <a:pt x="328" y="186"/>
                  </a:lnTo>
                  <a:lnTo>
                    <a:pt x="328" y="188"/>
                  </a:lnTo>
                  <a:lnTo>
                    <a:pt x="328" y="188"/>
                  </a:lnTo>
                  <a:lnTo>
                    <a:pt x="326" y="192"/>
                  </a:lnTo>
                  <a:lnTo>
                    <a:pt x="322" y="196"/>
                  </a:lnTo>
                  <a:lnTo>
                    <a:pt x="322" y="196"/>
                  </a:lnTo>
                  <a:lnTo>
                    <a:pt x="320" y="198"/>
                  </a:lnTo>
                  <a:lnTo>
                    <a:pt x="316" y="200"/>
                  </a:lnTo>
                  <a:lnTo>
                    <a:pt x="312" y="200"/>
                  </a:lnTo>
                  <a:lnTo>
                    <a:pt x="308" y="202"/>
                  </a:lnTo>
                  <a:lnTo>
                    <a:pt x="308" y="202"/>
                  </a:lnTo>
                  <a:lnTo>
                    <a:pt x="310" y="206"/>
                  </a:lnTo>
                  <a:lnTo>
                    <a:pt x="314" y="210"/>
                  </a:lnTo>
                  <a:lnTo>
                    <a:pt x="318" y="214"/>
                  </a:lnTo>
                  <a:lnTo>
                    <a:pt x="320" y="216"/>
                  </a:lnTo>
                  <a:lnTo>
                    <a:pt x="320" y="216"/>
                  </a:lnTo>
                  <a:lnTo>
                    <a:pt x="316" y="220"/>
                  </a:lnTo>
                  <a:lnTo>
                    <a:pt x="312" y="224"/>
                  </a:lnTo>
                  <a:lnTo>
                    <a:pt x="312" y="224"/>
                  </a:lnTo>
                  <a:lnTo>
                    <a:pt x="308" y="232"/>
                  </a:lnTo>
                  <a:lnTo>
                    <a:pt x="308" y="232"/>
                  </a:lnTo>
                  <a:lnTo>
                    <a:pt x="302" y="238"/>
                  </a:lnTo>
                  <a:lnTo>
                    <a:pt x="302" y="238"/>
                  </a:lnTo>
                  <a:lnTo>
                    <a:pt x="300" y="240"/>
                  </a:lnTo>
                  <a:lnTo>
                    <a:pt x="296" y="240"/>
                  </a:lnTo>
                  <a:lnTo>
                    <a:pt x="292" y="240"/>
                  </a:lnTo>
                  <a:lnTo>
                    <a:pt x="290" y="242"/>
                  </a:lnTo>
                  <a:lnTo>
                    <a:pt x="290" y="242"/>
                  </a:lnTo>
                  <a:lnTo>
                    <a:pt x="290" y="244"/>
                  </a:lnTo>
                  <a:lnTo>
                    <a:pt x="292" y="248"/>
                  </a:lnTo>
                  <a:lnTo>
                    <a:pt x="294" y="252"/>
                  </a:lnTo>
                  <a:lnTo>
                    <a:pt x="294" y="256"/>
                  </a:lnTo>
                  <a:lnTo>
                    <a:pt x="294" y="256"/>
                  </a:lnTo>
                  <a:lnTo>
                    <a:pt x="286" y="262"/>
                  </a:lnTo>
                  <a:lnTo>
                    <a:pt x="286" y="262"/>
                  </a:lnTo>
                  <a:lnTo>
                    <a:pt x="284" y="262"/>
                  </a:lnTo>
                  <a:lnTo>
                    <a:pt x="280" y="262"/>
                  </a:lnTo>
                  <a:lnTo>
                    <a:pt x="276" y="262"/>
                  </a:lnTo>
                  <a:lnTo>
                    <a:pt x="274" y="262"/>
                  </a:lnTo>
                  <a:lnTo>
                    <a:pt x="274" y="262"/>
                  </a:lnTo>
                  <a:lnTo>
                    <a:pt x="272" y="266"/>
                  </a:lnTo>
                  <a:lnTo>
                    <a:pt x="270" y="270"/>
                  </a:lnTo>
                  <a:lnTo>
                    <a:pt x="270" y="270"/>
                  </a:lnTo>
                  <a:lnTo>
                    <a:pt x="268" y="274"/>
                  </a:lnTo>
                  <a:lnTo>
                    <a:pt x="268" y="278"/>
                  </a:lnTo>
                  <a:lnTo>
                    <a:pt x="266" y="280"/>
                  </a:lnTo>
                  <a:lnTo>
                    <a:pt x="266" y="280"/>
                  </a:lnTo>
                  <a:lnTo>
                    <a:pt x="258" y="286"/>
                  </a:lnTo>
                  <a:lnTo>
                    <a:pt x="258" y="286"/>
                  </a:lnTo>
                  <a:lnTo>
                    <a:pt x="256" y="290"/>
                  </a:lnTo>
                  <a:lnTo>
                    <a:pt x="254" y="294"/>
                  </a:lnTo>
                  <a:lnTo>
                    <a:pt x="254" y="294"/>
                  </a:lnTo>
                  <a:lnTo>
                    <a:pt x="248" y="294"/>
                  </a:lnTo>
                  <a:lnTo>
                    <a:pt x="244" y="296"/>
                  </a:lnTo>
                  <a:lnTo>
                    <a:pt x="244" y="296"/>
                  </a:lnTo>
                  <a:lnTo>
                    <a:pt x="242" y="296"/>
                  </a:lnTo>
                  <a:lnTo>
                    <a:pt x="238" y="294"/>
                  </a:lnTo>
                  <a:lnTo>
                    <a:pt x="236" y="294"/>
                  </a:lnTo>
                  <a:lnTo>
                    <a:pt x="232" y="294"/>
                  </a:lnTo>
                  <a:lnTo>
                    <a:pt x="232" y="294"/>
                  </a:lnTo>
                  <a:lnTo>
                    <a:pt x="230" y="296"/>
                  </a:lnTo>
                  <a:lnTo>
                    <a:pt x="230" y="298"/>
                  </a:lnTo>
                  <a:lnTo>
                    <a:pt x="228" y="300"/>
                  </a:lnTo>
                  <a:lnTo>
                    <a:pt x="228" y="302"/>
                  </a:lnTo>
                  <a:lnTo>
                    <a:pt x="228" y="302"/>
                  </a:lnTo>
                  <a:lnTo>
                    <a:pt x="218" y="306"/>
                  </a:lnTo>
                  <a:lnTo>
                    <a:pt x="218" y="306"/>
                  </a:lnTo>
                  <a:lnTo>
                    <a:pt x="210" y="308"/>
                  </a:lnTo>
                  <a:lnTo>
                    <a:pt x="210" y="308"/>
                  </a:lnTo>
                  <a:lnTo>
                    <a:pt x="206" y="312"/>
                  </a:lnTo>
                  <a:lnTo>
                    <a:pt x="204" y="314"/>
                  </a:lnTo>
                  <a:lnTo>
                    <a:pt x="202" y="316"/>
                  </a:lnTo>
                  <a:lnTo>
                    <a:pt x="202" y="316"/>
                  </a:lnTo>
                  <a:lnTo>
                    <a:pt x="194" y="320"/>
                  </a:lnTo>
                  <a:lnTo>
                    <a:pt x="194" y="320"/>
                  </a:lnTo>
                  <a:lnTo>
                    <a:pt x="184" y="320"/>
                  </a:lnTo>
                  <a:lnTo>
                    <a:pt x="184" y="320"/>
                  </a:lnTo>
                  <a:lnTo>
                    <a:pt x="182" y="320"/>
                  </a:lnTo>
                  <a:lnTo>
                    <a:pt x="180" y="318"/>
                  </a:lnTo>
                  <a:lnTo>
                    <a:pt x="176" y="316"/>
                  </a:lnTo>
                  <a:lnTo>
                    <a:pt x="174" y="316"/>
                  </a:lnTo>
                  <a:lnTo>
                    <a:pt x="174" y="316"/>
                  </a:lnTo>
                  <a:lnTo>
                    <a:pt x="172" y="316"/>
                  </a:lnTo>
                  <a:lnTo>
                    <a:pt x="170" y="320"/>
                  </a:lnTo>
                  <a:lnTo>
                    <a:pt x="168" y="324"/>
                  </a:lnTo>
                  <a:lnTo>
                    <a:pt x="166" y="324"/>
                  </a:lnTo>
                  <a:lnTo>
                    <a:pt x="166" y="324"/>
                  </a:lnTo>
                  <a:lnTo>
                    <a:pt x="160" y="324"/>
                  </a:lnTo>
                  <a:lnTo>
                    <a:pt x="156" y="322"/>
                  </a:lnTo>
                  <a:lnTo>
                    <a:pt x="156" y="322"/>
                  </a:lnTo>
                  <a:lnTo>
                    <a:pt x="150" y="324"/>
                  </a:lnTo>
                  <a:lnTo>
                    <a:pt x="146" y="326"/>
                  </a:lnTo>
                  <a:lnTo>
                    <a:pt x="146" y="326"/>
                  </a:lnTo>
                  <a:lnTo>
                    <a:pt x="144" y="324"/>
                  </a:lnTo>
                  <a:lnTo>
                    <a:pt x="142" y="318"/>
                  </a:lnTo>
                  <a:lnTo>
                    <a:pt x="140" y="314"/>
                  </a:lnTo>
                  <a:lnTo>
                    <a:pt x="138" y="312"/>
                  </a:lnTo>
                  <a:lnTo>
                    <a:pt x="138" y="312"/>
                  </a:lnTo>
                  <a:lnTo>
                    <a:pt x="134" y="314"/>
                  </a:lnTo>
                  <a:lnTo>
                    <a:pt x="128" y="314"/>
                  </a:lnTo>
                  <a:lnTo>
                    <a:pt x="128" y="314"/>
                  </a:lnTo>
                  <a:lnTo>
                    <a:pt x="126" y="312"/>
                  </a:lnTo>
                  <a:lnTo>
                    <a:pt x="126" y="310"/>
                  </a:lnTo>
                  <a:lnTo>
                    <a:pt x="124" y="306"/>
                  </a:lnTo>
                  <a:lnTo>
                    <a:pt x="122" y="304"/>
                  </a:lnTo>
                  <a:lnTo>
                    <a:pt x="122" y="304"/>
                  </a:lnTo>
                  <a:lnTo>
                    <a:pt x="114" y="300"/>
                  </a:lnTo>
                  <a:lnTo>
                    <a:pt x="114" y="300"/>
                  </a:lnTo>
                  <a:lnTo>
                    <a:pt x="106" y="298"/>
                  </a:lnTo>
                  <a:lnTo>
                    <a:pt x="106" y="298"/>
                  </a:lnTo>
                  <a:lnTo>
                    <a:pt x="102" y="298"/>
                  </a:lnTo>
                  <a:lnTo>
                    <a:pt x="98" y="304"/>
                  </a:lnTo>
                  <a:lnTo>
                    <a:pt x="94" y="308"/>
                  </a:lnTo>
                  <a:lnTo>
                    <a:pt x="90" y="310"/>
                  </a:lnTo>
                  <a:lnTo>
                    <a:pt x="90" y="310"/>
                  </a:lnTo>
                  <a:lnTo>
                    <a:pt x="88" y="308"/>
                  </a:lnTo>
                  <a:lnTo>
                    <a:pt x="88" y="304"/>
                  </a:lnTo>
                  <a:lnTo>
                    <a:pt x="86" y="300"/>
                  </a:lnTo>
                  <a:lnTo>
                    <a:pt x="86" y="298"/>
                  </a:lnTo>
                  <a:lnTo>
                    <a:pt x="86" y="298"/>
                  </a:lnTo>
                  <a:lnTo>
                    <a:pt x="80" y="298"/>
                  </a:lnTo>
                  <a:lnTo>
                    <a:pt x="76" y="298"/>
                  </a:lnTo>
                  <a:lnTo>
                    <a:pt x="74" y="298"/>
                  </a:lnTo>
                  <a:lnTo>
                    <a:pt x="74" y="298"/>
                  </a:lnTo>
                  <a:lnTo>
                    <a:pt x="74" y="294"/>
                  </a:lnTo>
                  <a:lnTo>
                    <a:pt x="76" y="288"/>
                  </a:lnTo>
                  <a:lnTo>
                    <a:pt x="76" y="282"/>
                  </a:lnTo>
                  <a:lnTo>
                    <a:pt x="76" y="278"/>
                  </a:lnTo>
                  <a:lnTo>
                    <a:pt x="76" y="278"/>
                  </a:lnTo>
                  <a:lnTo>
                    <a:pt x="74" y="280"/>
                  </a:lnTo>
                  <a:lnTo>
                    <a:pt x="68" y="282"/>
                  </a:lnTo>
                  <a:lnTo>
                    <a:pt x="64" y="284"/>
                  </a:lnTo>
                  <a:lnTo>
                    <a:pt x="60" y="284"/>
                  </a:lnTo>
                  <a:lnTo>
                    <a:pt x="60" y="284"/>
                  </a:lnTo>
                  <a:lnTo>
                    <a:pt x="54" y="278"/>
                  </a:lnTo>
                  <a:lnTo>
                    <a:pt x="54" y="278"/>
                  </a:lnTo>
                  <a:lnTo>
                    <a:pt x="54" y="274"/>
                  </a:lnTo>
                  <a:lnTo>
                    <a:pt x="54" y="272"/>
                  </a:lnTo>
                  <a:lnTo>
                    <a:pt x="54" y="268"/>
                  </a:lnTo>
                  <a:lnTo>
                    <a:pt x="54" y="266"/>
                  </a:lnTo>
                  <a:lnTo>
                    <a:pt x="54" y="266"/>
                  </a:lnTo>
                  <a:lnTo>
                    <a:pt x="48" y="258"/>
                  </a:lnTo>
                  <a:lnTo>
                    <a:pt x="48" y="258"/>
                  </a:lnTo>
                  <a:lnTo>
                    <a:pt x="44" y="258"/>
                  </a:lnTo>
                  <a:lnTo>
                    <a:pt x="40" y="258"/>
                  </a:lnTo>
                  <a:lnTo>
                    <a:pt x="36" y="258"/>
                  </a:lnTo>
                  <a:lnTo>
                    <a:pt x="34" y="258"/>
                  </a:lnTo>
                  <a:lnTo>
                    <a:pt x="34" y="258"/>
                  </a:lnTo>
                  <a:lnTo>
                    <a:pt x="32" y="256"/>
                  </a:lnTo>
                  <a:lnTo>
                    <a:pt x="34" y="252"/>
                  </a:lnTo>
                  <a:lnTo>
                    <a:pt x="34" y="248"/>
                  </a:lnTo>
                  <a:lnTo>
                    <a:pt x="34" y="246"/>
                  </a:lnTo>
                  <a:lnTo>
                    <a:pt x="34" y="246"/>
                  </a:lnTo>
                  <a:lnTo>
                    <a:pt x="30" y="244"/>
                  </a:lnTo>
                  <a:lnTo>
                    <a:pt x="26" y="240"/>
                  </a:lnTo>
                  <a:lnTo>
                    <a:pt x="26" y="240"/>
                  </a:lnTo>
                  <a:lnTo>
                    <a:pt x="22" y="232"/>
                  </a:lnTo>
                  <a:lnTo>
                    <a:pt x="22" y="232"/>
                  </a:lnTo>
                  <a:lnTo>
                    <a:pt x="22" y="226"/>
                  </a:lnTo>
                  <a:lnTo>
                    <a:pt x="22" y="222"/>
                  </a:lnTo>
                  <a:lnTo>
                    <a:pt x="22" y="222"/>
                  </a:lnTo>
                  <a:lnTo>
                    <a:pt x="18" y="218"/>
                  </a:lnTo>
                  <a:lnTo>
                    <a:pt x="14" y="216"/>
                  </a:lnTo>
                  <a:lnTo>
                    <a:pt x="14" y="214"/>
                  </a:lnTo>
                  <a:lnTo>
                    <a:pt x="14" y="214"/>
                  </a:lnTo>
                  <a:lnTo>
                    <a:pt x="14" y="210"/>
                  </a:lnTo>
                  <a:lnTo>
                    <a:pt x="14" y="206"/>
                  </a:lnTo>
                  <a:lnTo>
                    <a:pt x="14" y="206"/>
                  </a:lnTo>
                  <a:lnTo>
                    <a:pt x="12" y="204"/>
                  </a:lnTo>
                  <a:lnTo>
                    <a:pt x="8" y="202"/>
                  </a:lnTo>
                  <a:lnTo>
                    <a:pt x="6" y="200"/>
                  </a:lnTo>
                  <a:lnTo>
                    <a:pt x="4" y="198"/>
                  </a:lnTo>
                  <a:lnTo>
                    <a:pt x="4" y="198"/>
                  </a:lnTo>
                  <a:lnTo>
                    <a:pt x="6" y="196"/>
                  </a:lnTo>
                  <a:lnTo>
                    <a:pt x="10" y="192"/>
                  </a:lnTo>
                  <a:lnTo>
                    <a:pt x="16" y="188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6" y="176"/>
                  </a:lnTo>
                  <a:lnTo>
                    <a:pt x="16" y="176"/>
                  </a:lnTo>
                  <a:lnTo>
                    <a:pt x="14" y="174"/>
                  </a:lnTo>
                  <a:lnTo>
                    <a:pt x="10" y="174"/>
                  </a:lnTo>
                  <a:lnTo>
                    <a:pt x="4" y="172"/>
                  </a:lnTo>
                  <a:lnTo>
                    <a:pt x="2" y="170"/>
                  </a:lnTo>
                  <a:lnTo>
                    <a:pt x="2" y="170"/>
                  </a:lnTo>
                  <a:lnTo>
                    <a:pt x="0" y="160"/>
                  </a:lnTo>
                  <a:lnTo>
                    <a:pt x="0" y="160"/>
                  </a:lnTo>
                  <a:lnTo>
                    <a:pt x="2" y="158"/>
                  </a:lnTo>
                  <a:lnTo>
                    <a:pt x="4" y="154"/>
                  </a:lnTo>
                  <a:lnTo>
                    <a:pt x="8" y="152"/>
                  </a:lnTo>
                  <a:lnTo>
                    <a:pt x="8" y="150"/>
                  </a:lnTo>
                  <a:lnTo>
                    <a:pt x="8" y="150"/>
                  </a:lnTo>
                  <a:lnTo>
                    <a:pt x="8" y="142"/>
                  </a:lnTo>
                  <a:lnTo>
                    <a:pt x="8" y="142"/>
                  </a:lnTo>
                  <a:lnTo>
                    <a:pt x="8" y="138"/>
                  </a:lnTo>
                  <a:lnTo>
                    <a:pt x="4" y="136"/>
                  </a:lnTo>
                  <a:lnTo>
                    <a:pt x="2" y="134"/>
                  </a:lnTo>
                  <a:lnTo>
                    <a:pt x="2" y="130"/>
                  </a:lnTo>
                  <a:lnTo>
                    <a:pt x="2" y="130"/>
                  </a:lnTo>
                  <a:lnTo>
                    <a:pt x="4" y="126"/>
                  </a:lnTo>
                  <a:lnTo>
                    <a:pt x="8" y="122"/>
                  </a:lnTo>
                  <a:lnTo>
                    <a:pt x="8" y="122"/>
                  </a:lnTo>
                  <a:lnTo>
                    <a:pt x="10" y="120"/>
                  </a:lnTo>
                  <a:lnTo>
                    <a:pt x="14" y="120"/>
                  </a:lnTo>
                  <a:lnTo>
                    <a:pt x="20" y="118"/>
                  </a:lnTo>
                  <a:lnTo>
                    <a:pt x="22" y="116"/>
                  </a:lnTo>
                  <a:lnTo>
                    <a:pt x="22" y="116"/>
                  </a:lnTo>
                  <a:lnTo>
                    <a:pt x="22" y="112"/>
                  </a:lnTo>
                  <a:lnTo>
                    <a:pt x="20" y="106"/>
                  </a:lnTo>
                  <a:lnTo>
                    <a:pt x="20" y="106"/>
                  </a:lnTo>
                  <a:lnTo>
                    <a:pt x="20" y="102"/>
                  </a:lnTo>
                  <a:lnTo>
                    <a:pt x="20" y="96"/>
                  </a:lnTo>
                  <a:lnTo>
                    <a:pt x="20" y="96"/>
                  </a:lnTo>
                  <a:lnTo>
                    <a:pt x="22" y="96"/>
                  </a:lnTo>
                  <a:lnTo>
                    <a:pt x="24" y="94"/>
                  </a:lnTo>
                  <a:lnTo>
                    <a:pt x="28" y="92"/>
                  </a:lnTo>
                  <a:lnTo>
                    <a:pt x="30" y="92"/>
                  </a:lnTo>
                  <a:lnTo>
                    <a:pt x="30" y="92"/>
                  </a:lnTo>
                  <a:lnTo>
                    <a:pt x="32" y="84"/>
                  </a:lnTo>
                  <a:lnTo>
                    <a:pt x="32" y="84"/>
                  </a:lnTo>
                  <a:lnTo>
                    <a:pt x="34" y="80"/>
                  </a:lnTo>
                  <a:lnTo>
                    <a:pt x="32" y="78"/>
                  </a:lnTo>
                  <a:lnTo>
                    <a:pt x="32" y="74"/>
                  </a:lnTo>
                  <a:lnTo>
                    <a:pt x="32" y="72"/>
                  </a:lnTo>
                  <a:lnTo>
                    <a:pt x="32" y="72"/>
                  </a:lnTo>
                  <a:lnTo>
                    <a:pt x="32" y="66"/>
                  </a:lnTo>
                  <a:lnTo>
                    <a:pt x="32" y="62"/>
                  </a:lnTo>
                  <a:lnTo>
                    <a:pt x="32" y="60"/>
                  </a:lnTo>
                  <a:lnTo>
                    <a:pt x="32" y="60"/>
                  </a:lnTo>
                  <a:lnTo>
                    <a:pt x="34" y="60"/>
                  </a:lnTo>
                  <a:lnTo>
                    <a:pt x="38" y="60"/>
                  </a:lnTo>
                  <a:lnTo>
                    <a:pt x="42" y="60"/>
                  </a:lnTo>
                  <a:lnTo>
                    <a:pt x="46" y="60"/>
                  </a:lnTo>
                  <a:lnTo>
                    <a:pt x="46" y="60"/>
                  </a:lnTo>
                  <a:lnTo>
                    <a:pt x="46" y="54"/>
                  </a:lnTo>
                  <a:lnTo>
                    <a:pt x="48" y="48"/>
                  </a:lnTo>
                  <a:lnTo>
                    <a:pt x="48" y="48"/>
                  </a:lnTo>
                  <a:lnTo>
                    <a:pt x="52" y="46"/>
                  </a:lnTo>
                  <a:lnTo>
                    <a:pt x="56" y="44"/>
                  </a:lnTo>
                  <a:lnTo>
                    <a:pt x="56" y="44"/>
                  </a:lnTo>
                  <a:lnTo>
                    <a:pt x="62" y="36"/>
                  </a:lnTo>
                  <a:lnTo>
                    <a:pt x="62" y="36"/>
                  </a:lnTo>
                  <a:lnTo>
                    <a:pt x="66" y="32"/>
                  </a:lnTo>
                  <a:lnTo>
                    <a:pt x="68" y="30"/>
                  </a:lnTo>
                  <a:lnTo>
                    <a:pt x="68" y="30"/>
                  </a:lnTo>
                  <a:lnTo>
                    <a:pt x="72" y="24"/>
                  </a:lnTo>
                  <a:lnTo>
                    <a:pt x="74" y="20"/>
                  </a:lnTo>
                  <a:lnTo>
                    <a:pt x="74" y="20"/>
                  </a:lnTo>
                  <a:lnTo>
                    <a:pt x="78" y="22"/>
                  </a:lnTo>
                  <a:lnTo>
                    <a:pt x="82" y="26"/>
                  </a:lnTo>
                  <a:lnTo>
                    <a:pt x="88" y="30"/>
                  </a:lnTo>
                  <a:lnTo>
                    <a:pt x="92" y="30"/>
                  </a:lnTo>
                  <a:lnTo>
                    <a:pt x="92" y="30"/>
                  </a:lnTo>
                  <a:lnTo>
                    <a:pt x="98" y="26"/>
                  </a:lnTo>
                  <a:lnTo>
                    <a:pt x="98" y="26"/>
                  </a:lnTo>
                  <a:lnTo>
                    <a:pt x="100" y="22"/>
                  </a:lnTo>
                  <a:lnTo>
                    <a:pt x="100" y="18"/>
                  </a:lnTo>
                  <a:lnTo>
                    <a:pt x="100" y="14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04" y="12"/>
                  </a:lnTo>
                  <a:lnTo>
                    <a:pt x="108" y="14"/>
                  </a:lnTo>
                  <a:lnTo>
                    <a:pt x="110" y="16"/>
                  </a:lnTo>
                  <a:lnTo>
                    <a:pt x="114" y="16"/>
                  </a:lnTo>
                  <a:lnTo>
                    <a:pt x="114" y="16"/>
                  </a:lnTo>
                  <a:lnTo>
                    <a:pt x="114" y="14"/>
                  </a:lnTo>
                  <a:lnTo>
                    <a:pt x="116" y="10"/>
                  </a:lnTo>
                  <a:lnTo>
                    <a:pt x="116" y="6"/>
                  </a:lnTo>
                  <a:lnTo>
                    <a:pt x="118" y="4"/>
                  </a:lnTo>
                  <a:lnTo>
                    <a:pt x="118" y="4"/>
                  </a:lnTo>
                  <a:lnTo>
                    <a:pt x="122" y="4"/>
                  </a:lnTo>
                  <a:lnTo>
                    <a:pt x="124" y="8"/>
                  </a:lnTo>
                  <a:lnTo>
                    <a:pt x="128" y="10"/>
                  </a:lnTo>
                  <a:lnTo>
                    <a:pt x="130" y="10"/>
                  </a:lnTo>
                  <a:lnTo>
                    <a:pt x="130" y="10"/>
                  </a:lnTo>
                  <a:lnTo>
                    <a:pt x="132" y="10"/>
                  </a:lnTo>
                  <a:lnTo>
                    <a:pt x="134" y="6"/>
                  </a:lnTo>
                  <a:lnTo>
                    <a:pt x="136" y="4"/>
                  </a:lnTo>
                  <a:lnTo>
                    <a:pt x="138" y="2"/>
                  </a:lnTo>
                  <a:lnTo>
                    <a:pt x="138" y="2"/>
                  </a:lnTo>
                  <a:lnTo>
                    <a:pt x="142" y="4"/>
                  </a:lnTo>
                  <a:lnTo>
                    <a:pt x="148" y="4"/>
                  </a:lnTo>
                  <a:lnTo>
                    <a:pt x="148" y="4"/>
                  </a:lnTo>
                  <a:lnTo>
                    <a:pt x="152" y="6"/>
                  </a:lnTo>
                  <a:lnTo>
                    <a:pt x="156" y="6"/>
                  </a:lnTo>
                  <a:lnTo>
                    <a:pt x="156" y="6"/>
                  </a:lnTo>
                  <a:lnTo>
                    <a:pt x="158" y="6"/>
                  </a:lnTo>
                  <a:lnTo>
                    <a:pt x="160" y="4"/>
                  </a:lnTo>
                  <a:lnTo>
                    <a:pt x="164" y="2"/>
                  </a:lnTo>
                  <a:lnTo>
                    <a:pt x="166" y="0"/>
                  </a:lnTo>
                  <a:lnTo>
                    <a:pt x="166" y="0"/>
                  </a:lnTo>
                  <a:lnTo>
                    <a:pt x="170" y="2"/>
                  </a:lnTo>
                  <a:lnTo>
                    <a:pt x="174" y="4"/>
                  </a:lnTo>
                  <a:lnTo>
                    <a:pt x="174" y="4"/>
                  </a:lnTo>
                  <a:lnTo>
                    <a:pt x="180" y="2"/>
                  </a:lnTo>
                  <a:lnTo>
                    <a:pt x="184" y="2"/>
                  </a:lnTo>
                  <a:lnTo>
                    <a:pt x="184" y="2"/>
                  </a:lnTo>
                  <a:lnTo>
                    <a:pt x="186" y="4"/>
                  </a:lnTo>
                  <a:lnTo>
                    <a:pt x="188" y="6"/>
                  </a:lnTo>
                  <a:lnTo>
                    <a:pt x="190" y="10"/>
                  </a:lnTo>
                  <a:lnTo>
                    <a:pt x="192" y="12"/>
                  </a:lnTo>
                  <a:lnTo>
                    <a:pt x="192" y="12"/>
                  </a:lnTo>
                  <a:lnTo>
                    <a:pt x="200" y="12"/>
                  </a:lnTo>
                  <a:lnTo>
                    <a:pt x="200" y="12"/>
                  </a:lnTo>
                  <a:lnTo>
                    <a:pt x="202" y="12"/>
                  </a:lnTo>
                  <a:lnTo>
                    <a:pt x="206" y="8"/>
                  </a:lnTo>
                  <a:lnTo>
                    <a:pt x="210" y="6"/>
                  </a:lnTo>
                  <a:lnTo>
                    <a:pt x="212" y="4"/>
                  </a:lnTo>
                  <a:lnTo>
                    <a:pt x="212" y="4"/>
                  </a:lnTo>
                  <a:lnTo>
                    <a:pt x="218" y="4"/>
                  </a:lnTo>
                  <a:lnTo>
                    <a:pt x="222" y="4"/>
                  </a:lnTo>
                  <a:lnTo>
                    <a:pt x="222" y="4"/>
                  </a:lnTo>
                  <a:lnTo>
                    <a:pt x="224" y="6"/>
                  </a:lnTo>
                  <a:lnTo>
                    <a:pt x="224" y="12"/>
                  </a:lnTo>
                  <a:lnTo>
                    <a:pt x="224" y="18"/>
                  </a:lnTo>
                  <a:lnTo>
                    <a:pt x="224" y="22"/>
                  </a:lnTo>
                  <a:lnTo>
                    <a:pt x="224" y="22"/>
                  </a:lnTo>
                  <a:lnTo>
                    <a:pt x="230" y="22"/>
                  </a:lnTo>
                  <a:lnTo>
                    <a:pt x="234" y="22"/>
                  </a:lnTo>
                  <a:lnTo>
                    <a:pt x="234" y="22"/>
                  </a:lnTo>
                  <a:lnTo>
                    <a:pt x="238" y="24"/>
                  </a:lnTo>
                  <a:lnTo>
                    <a:pt x="242" y="28"/>
                  </a:lnTo>
                  <a:lnTo>
                    <a:pt x="242" y="28"/>
                  </a:lnTo>
                  <a:lnTo>
                    <a:pt x="244" y="28"/>
                  </a:lnTo>
                  <a:lnTo>
                    <a:pt x="250" y="24"/>
                  </a:lnTo>
                  <a:lnTo>
                    <a:pt x="254" y="22"/>
                  </a:lnTo>
                  <a:lnTo>
                    <a:pt x="256" y="20"/>
                  </a:lnTo>
                  <a:lnTo>
                    <a:pt x="256" y="20"/>
                  </a:lnTo>
                  <a:lnTo>
                    <a:pt x="264" y="26"/>
                  </a:lnTo>
                  <a:lnTo>
                    <a:pt x="264" y="26"/>
                  </a:lnTo>
                  <a:lnTo>
                    <a:pt x="266" y="28"/>
                  </a:lnTo>
                  <a:lnTo>
                    <a:pt x="266" y="32"/>
                  </a:lnTo>
                  <a:lnTo>
                    <a:pt x="266" y="36"/>
                  </a:lnTo>
                  <a:lnTo>
                    <a:pt x="268" y="38"/>
                  </a:lnTo>
                  <a:lnTo>
                    <a:pt x="268" y="38"/>
                  </a:lnTo>
                  <a:lnTo>
                    <a:pt x="268" y="40"/>
                  </a:lnTo>
                  <a:lnTo>
                    <a:pt x="268" y="44"/>
                  </a:lnTo>
                  <a:lnTo>
                    <a:pt x="266" y="48"/>
                  </a:lnTo>
                  <a:lnTo>
                    <a:pt x="268" y="52"/>
                  </a:lnTo>
                  <a:lnTo>
                    <a:pt x="268" y="52"/>
                  </a:lnTo>
                  <a:lnTo>
                    <a:pt x="274" y="56"/>
                  </a:lnTo>
                  <a:lnTo>
                    <a:pt x="274" y="56"/>
                  </a:lnTo>
                  <a:lnTo>
                    <a:pt x="280" y="64"/>
                  </a:lnTo>
                  <a:lnTo>
                    <a:pt x="280" y="64"/>
                  </a:lnTo>
                  <a:lnTo>
                    <a:pt x="282" y="64"/>
                  </a:lnTo>
                  <a:lnTo>
                    <a:pt x="288" y="62"/>
                  </a:lnTo>
                  <a:lnTo>
                    <a:pt x="294" y="60"/>
                  </a:lnTo>
                  <a:lnTo>
                    <a:pt x="298" y="62"/>
                  </a:lnTo>
                  <a:lnTo>
                    <a:pt x="298" y="62"/>
                  </a:lnTo>
                  <a:lnTo>
                    <a:pt x="298" y="64"/>
                  </a:lnTo>
                  <a:lnTo>
                    <a:pt x="298" y="66"/>
                  </a:lnTo>
                  <a:lnTo>
                    <a:pt x="298" y="70"/>
                  </a:lnTo>
                  <a:lnTo>
                    <a:pt x="298" y="72"/>
                  </a:lnTo>
                  <a:lnTo>
                    <a:pt x="298" y="72"/>
                  </a:lnTo>
                  <a:lnTo>
                    <a:pt x="302" y="76"/>
                  </a:lnTo>
                  <a:lnTo>
                    <a:pt x="306" y="78"/>
                  </a:lnTo>
                  <a:lnTo>
                    <a:pt x="306" y="78"/>
                  </a:lnTo>
                  <a:lnTo>
                    <a:pt x="306" y="82"/>
                  </a:lnTo>
                  <a:lnTo>
                    <a:pt x="304" y="86"/>
                  </a:lnTo>
                  <a:lnTo>
                    <a:pt x="300" y="88"/>
                  </a:lnTo>
                  <a:lnTo>
                    <a:pt x="300" y="92"/>
                  </a:lnTo>
                  <a:lnTo>
                    <a:pt x="300" y="92"/>
                  </a:lnTo>
                  <a:lnTo>
                    <a:pt x="304" y="92"/>
                  </a:lnTo>
                  <a:lnTo>
                    <a:pt x="308" y="92"/>
                  </a:lnTo>
                  <a:lnTo>
                    <a:pt x="314" y="94"/>
                  </a:lnTo>
                  <a:lnTo>
                    <a:pt x="316" y="94"/>
                  </a:lnTo>
                  <a:lnTo>
                    <a:pt x="316" y="94"/>
                  </a:lnTo>
                  <a:lnTo>
                    <a:pt x="316" y="98"/>
                  </a:lnTo>
                  <a:lnTo>
                    <a:pt x="312" y="102"/>
                  </a:lnTo>
                  <a:lnTo>
                    <a:pt x="308" y="106"/>
                  </a:lnTo>
                  <a:lnTo>
                    <a:pt x="306" y="108"/>
                  </a:lnTo>
                  <a:lnTo>
                    <a:pt x="306" y="108"/>
                  </a:lnTo>
                  <a:lnTo>
                    <a:pt x="310" y="116"/>
                  </a:lnTo>
                  <a:lnTo>
                    <a:pt x="310" y="116"/>
                  </a:lnTo>
                  <a:lnTo>
                    <a:pt x="312" y="118"/>
                  </a:lnTo>
                  <a:lnTo>
                    <a:pt x="318" y="118"/>
                  </a:lnTo>
                  <a:lnTo>
                    <a:pt x="324" y="120"/>
                  </a:lnTo>
                  <a:lnTo>
                    <a:pt x="326" y="122"/>
                  </a:lnTo>
                  <a:lnTo>
                    <a:pt x="326" y="122"/>
                  </a:lnTo>
                  <a:lnTo>
                    <a:pt x="326" y="124"/>
                  </a:lnTo>
                  <a:lnTo>
                    <a:pt x="322" y="126"/>
                  </a:lnTo>
                  <a:lnTo>
                    <a:pt x="320" y="130"/>
                  </a:lnTo>
                  <a:lnTo>
                    <a:pt x="318" y="132"/>
                  </a:lnTo>
                  <a:lnTo>
                    <a:pt x="318" y="132"/>
                  </a:lnTo>
                  <a:lnTo>
                    <a:pt x="322" y="136"/>
                  </a:lnTo>
                  <a:lnTo>
                    <a:pt x="326" y="140"/>
                  </a:lnTo>
                  <a:lnTo>
                    <a:pt x="326" y="140"/>
                  </a:lnTo>
                  <a:lnTo>
                    <a:pt x="324" y="144"/>
                  </a:lnTo>
                  <a:lnTo>
                    <a:pt x="322" y="146"/>
                  </a:lnTo>
                  <a:lnTo>
                    <a:pt x="320" y="148"/>
                  </a:lnTo>
                  <a:lnTo>
                    <a:pt x="318" y="150"/>
                  </a:lnTo>
                  <a:lnTo>
                    <a:pt x="318" y="150"/>
                  </a:lnTo>
                  <a:lnTo>
                    <a:pt x="316" y="160"/>
                  </a:lnTo>
                  <a:lnTo>
                    <a:pt x="316" y="1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3" name="Freeform 6"/>
            <p:cNvSpPr>
              <a:spLocks/>
            </p:cNvSpPr>
            <p:nvPr/>
          </p:nvSpPr>
          <p:spPr bwMode="auto">
            <a:xfrm>
              <a:off x="-557" y="2414"/>
              <a:ext cx="290" cy="275"/>
            </a:xfrm>
            <a:custGeom>
              <a:avLst/>
              <a:gdLst>
                <a:gd name="T0" fmla="*/ 320 w 328"/>
                <a:gd name="T1" fmla="*/ 178 h 326"/>
                <a:gd name="T2" fmla="*/ 322 w 328"/>
                <a:gd name="T3" fmla="*/ 196 h 326"/>
                <a:gd name="T4" fmla="*/ 310 w 328"/>
                <a:gd name="T5" fmla="*/ 206 h 326"/>
                <a:gd name="T6" fmla="*/ 312 w 328"/>
                <a:gd name="T7" fmla="*/ 224 h 326"/>
                <a:gd name="T8" fmla="*/ 292 w 328"/>
                <a:gd name="T9" fmla="*/ 240 h 326"/>
                <a:gd name="T10" fmla="*/ 294 w 328"/>
                <a:gd name="T11" fmla="*/ 256 h 326"/>
                <a:gd name="T12" fmla="*/ 274 w 328"/>
                <a:gd name="T13" fmla="*/ 262 h 326"/>
                <a:gd name="T14" fmla="*/ 266 w 328"/>
                <a:gd name="T15" fmla="*/ 280 h 326"/>
                <a:gd name="T16" fmla="*/ 244 w 328"/>
                <a:gd name="T17" fmla="*/ 296 h 326"/>
                <a:gd name="T18" fmla="*/ 230 w 328"/>
                <a:gd name="T19" fmla="*/ 296 h 326"/>
                <a:gd name="T20" fmla="*/ 210 w 328"/>
                <a:gd name="T21" fmla="*/ 308 h 326"/>
                <a:gd name="T22" fmla="*/ 194 w 328"/>
                <a:gd name="T23" fmla="*/ 320 h 326"/>
                <a:gd name="T24" fmla="*/ 174 w 328"/>
                <a:gd name="T25" fmla="*/ 316 h 326"/>
                <a:gd name="T26" fmla="*/ 156 w 328"/>
                <a:gd name="T27" fmla="*/ 322 h 326"/>
                <a:gd name="T28" fmla="*/ 140 w 328"/>
                <a:gd name="T29" fmla="*/ 314 h 326"/>
                <a:gd name="T30" fmla="*/ 126 w 328"/>
                <a:gd name="T31" fmla="*/ 310 h 326"/>
                <a:gd name="T32" fmla="*/ 106 w 328"/>
                <a:gd name="T33" fmla="*/ 298 h 326"/>
                <a:gd name="T34" fmla="*/ 88 w 328"/>
                <a:gd name="T35" fmla="*/ 304 h 326"/>
                <a:gd name="T36" fmla="*/ 74 w 328"/>
                <a:gd name="T37" fmla="*/ 298 h 326"/>
                <a:gd name="T38" fmla="*/ 68 w 328"/>
                <a:gd name="T39" fmla="*/ 282 h 326"/>
                <a:gd name="T40" fmla="*/ 54 w 328"/>
                <a:gd name="T41" fmla="*/ 272 h 326"/>
                <a:gd name="T42" fmla="*/ 40 w 328"/>
                <a:gd name="T43" fmla="*/ 258 h 326"/>
                <a:gd name="T44" fmla="*/ 34 w 328"/>
                <a:gd name="T45" fmla="*/ 246 h 326"/>
                <a:gd name="T46" fmla="*/ 22 w 328"/>
                <a:gd name="T47" fmla="*/ 226 h 326"/>
                <a:gd name="T48" fmla="*/ 14 w 328"/>
                <a:gd name="T49" fmla="*/ 210 h 326"/>
                <a:gd name="T50" fmla="*/ 4 w 328"/>
                <a:gd name="T51" fmla="*/ 198 h 326"/>
                <a:gd name="T52" fmla="*/ 16 w 328"/>
                <a:gd name="T53" fmla="*/ 176 h 326"/>
                <a:gd name="T54" fmla="*/ 0 w 328"/>
                <a:gd name="T55" fmla="*/ 160 h 326"/>
                <a:gd name="T56" fmla="*/ 8 w 328"/>
                <a:gd name="T57" fmla="*/ 142 h 326"/>
                <a:gd name="T58" fmla="*/ 8 w 328"/>
                <a:gd name="T59" fmla="*/ 122 h 326"/>
                <a:gd name="T60" fmla="*/ 22 w 328"/>
                <a:gd name="T61" fmla="*/ 112 h 326"/>
                <a:gd name="T62" fmla="*/ 24 w 328"/>
                <a:gd name="T63" fmla="*/ 94 h 326"/>
                <a:gd name="T64" fmla="*/ 32 w 328"/>
                <a:gd name="T65" fmla="*/ 78 h 326"/>
                <a:gd name="T66" fmla="*/ 32 w 328"/>
                <a:gd name="T67" fmla="*/ 60 h 326"/>
                <a:gd name="T68" fmla="*/ 48 w 328"/>
                <a:gd name="T69" fmla="*/ 48 h 326"/>
                <a:gd name="T70" fmla="*/ 66 w 328"/>
                <a:gd name="T71" fmla="*/ 32 h 326"/>
                <a:gd name="T72" fmla="*/ 82 w 328"/>
                <a:gd name="T73" fmla="*/ 26 h 326"/>
                <a:gd name="T74" fmla="*/ 100 w 328"/>
                <a:gd name="T75" fmla="*/ 18 h 326"/>
                <a:gd name="T76" fmla="*/ 114 w 328"/>
                <a:gd name="T77" fmla="*/ 16 h 326"/>
                <a:gd name="T78" fmla="*/ 122 w 328"/>
                <a:gd name="T79" fmla="*/ 4 h 326"/>
                <a:gd name="T80" fmla="*/ 136 w 328"/>
                <a:gd name="T81" fmla="*/ 4 h 326"/>
                <a:gd name="T82" fmla="*/ 156 w 328"/>
                <a:gd name="T83" fmla="*/ 6 h 326"/>
                <a:gd name="T84" fmla="*/ 170 w 328"/>
                <a:gd name="T85" fmla="*/ 2 h 326"/>
                <a:gd name="T86" fmla="*/ 188 w 328"/>
                <a:gd name="T87" fmla="*/ 6 h 326"/>
                <a:gd name="T88" fmla="*/ 206 w 328"/>
                <a:gd name="T89" fmla="*/ 8 h 326"/>
                <a:gd name="T90" fmla="*/ 224 w 328"/>
                <a:gd name="T91" fmla="*/ 6 h 326"/>
                <a:gd name="T92" fmla="*/ 234 w 328"/>
                <a:gd name="T93" fmla="*/ 22 h 326"/>
                <a:gd name="T94" fmla="*/ 256 w 328"/>
                <a:gd name="T95" fmla="*/ 20 h 326"/>
                <a:gd name="T96" fmla="*/ 268 w 328"/>
                <a:gd name="T97" fmla="*/ 38 h 326"/>
                <a:gd name="T98" fmla="*/ 274 w 328"/>
                <a:gd name="T99" fmla="*/ 56 h 326"/>
                <a:gd name="T100" fmla="*/ 298 w 328"/>
                <a:gd name="T101" fmla="*/ 62 h 326"/>
                <a:gd name="T102" fmla="*/ 302 w 328"/>
                <a:gd name="T103" fmla="*/ 76 h 326"/>
                <a:gd name="T104" fmla="*/ 300 w 328"/>
                <a:gd name="T105" fmla="*/ 92 h 326"/>
                <a:gd name="T106" fmla="*/ 312 w 328"/>
                <a:gd name="T107" fmla="*/ 102 h 326"/>
                <a:gd name="T108" fmla="*/ 318 w 328"/>
                <a:gd name="T109" fmla="*/ 118 h 326"/>
                <a:gd name="T110" fmla="*/ 318 w 328"/>
                <a:gd name="T111" fmla="*/ 132 h 326"/>
                <a:gd name="T112" fmla="*/ 320 w 328"/>
                <a:gd name="T113" fmla="*/ 148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28" h="326">
                  <a:moveTo>
                    <a:pt x="316" y="160"/>
                  </a:moveTo>
                  <a:lnTo>
                    <a:pt x="316" y="160"/>
                  </a:lnTo>
                  <a:lnTo>
                    <a:pt x="318" y="164"/>
                  </a:lnTo>
                  <a:lnTo>
                    <a:pt x="320" y="168"/>
                  </a:lnTo>
                  <a:lnTo>
                    <a:pt x="320" y="168"/>
                  </a:lnTo>
                  <a:lnTo>
                    <a:pt x="320" y="178"/>
                  </a:lnTo>
                  <a:lnTo>
                    <a:pt x="320" y="178"/>
                  </a:lnTo>
                  <a:lnTo>
                    <a:pt x="320" y="180"/>
                  </a:lnTo>
                  <a:lnTo>
                    <a:pt x="324" y="182"/>
                  </a:lnTo>
                  <a:lnTo>
                    <a:pt x="328" y="186"/>
                  </a:lnTo>
                  <a:lnTo>
                    <a:pt x="328" y="188"/>
                  </a:lnTo>
                  <a:lnTo>
                    <a:pt x="328" y="188"/>
                  </a:lnTo>
                  <a:lnTo>
                    <a:pt x="326" y="192"/>
                  </a:lnTo>
                  <a:lnTo>
                    <a:pt x="322" y="196"/>
                  </a:lnTo>
                  <a:lnTo>
                    <a:pt x="322" y="196"/>
                  </a:lnTo>
                  <a:lnTo>
                    <a:pt x="320" y="198"/>
                  </a:lnTo>
                  <a:lnTo>
                    <a:pt x="316" y="200"/>
                  </a:lnTo>
                  <a:lnTo>
                    <a:pt x="312" y="200"/>
                  </a:lnTo>
                  <a:lnTo>
                    <a:pt x="308" y="202"/>
                  </a:lnTo>
                  <a:lnTo>
                    <a:pt x="308" y="202"/>
                  </a:lnTo>
                  <a:lnTo>
                    <a:pt x="310" y="206"/>
                  </a:lnTo>
                  <a:lnTo>
                    <a:pt x="314" y="210"/>
                  </a:lnTo>
                  <a:lnTo>
                    <a:pt x="318" y="214"/>
                  </a:lnTo>
                  <a:lnTo>
                    <a:pt x="320" y="216"/>
                  </a:lnTo>
                  <a:lnTo>
                    <a:pt x="320" y="216"/>
                  </a:lnTo>
                  <a:lnTo>
                    <a:pt x="316" y="220"/>
                  </a:lnTo>
                  <a:lnTo>
                    <a:pt x="312" y="224"/>
                  </a:lnTo>
                  <a:lnTo>
                    <a:pt x="312" y="224"/>
                  </a:lnTo>
                  <a:lnTo>
                    <a:pt x="308" y="232"/>
                  </a:lnTo>
                  <a:lnTo>
                    <a:pt x="308" y="232"/>
                  </a:lnTo>
                  <a:lnTo>
                    <a:pt x="302" y="238"/>
                  </a:lnTo>
                  <a:lnTo>
                    <a:pt x="302" y="238"/>
                  </a:lnTo>
                  <a:lnTo>
                    <a:pt x="300" y="240"/>
                  </a:lnTo>
                  <a:lnTo>
                    <a:pt x="296" y="240"/>
                  </a:lnTo>
                  <a:lnTo>
                    <a:pt x="292" y="240"/>
                  </a:lnTo>
                  <a:lnTo>
                    <a:pt x="290" y="242"/>
                  </a:lnTo>
                  <a:lnTo>
                    <a:pt x="290" y="242"/>
                  </a:lnTo>
                  <a:lnTo>
                    <a:pt x="290" y="244"/>
                  </a:lnTo>
                  <a:lnTo>
                    <a:pt x="292" y="248"/>
                  </a:lnTo>
                  <a:lnTo>
                    <a:pt x="294" y="252"/>
                  </a:lnTo>
                  <a:lnTo>
                    <a:pt x="294" y="256"/>
                  </a:lnTo>
                  <a:lnTo>
                    <a:pt x="294" y="256"/>
                  </a:lnTo>
                  <a:lnTo>
                    <a:pt x="286" y="262"/>
                  </a:lnTo>
                  <a:lnTo>
                    <a:pt x="286" y="262"/>
                  </a:lnTo>
                  <a:lnTo>
                    <a:pt x="284" y="262"/>
                  </a:lnTo>
                  <a:lnTo>
                    <a:pt x="280" y="262"/>
                  </a:lnTo>
                  <a:lnTo>
                    <a:pt x="276" y="262"/>
                  </a:lnTo>
                  <a:lnTo>
                    <a:pt x="274" y="262"/>
                  </a:lnTo>
                  <a:lnTo>
                    <a:pt x="274" y="262"/>
                  </a:lnTo>
                  <a:lnTo>
                    <a:pt x="272" y="266"/>
                  </a:lnTo>
                  <a:lnTo>
                    <a:pt x="270" y="270"/>
                  </a:lnTo>
                  <a:lnTo>
                    <a:pt x="270" y="270"/>
                  </a:lnTo>
                  <a:lnTo>
                    <a:pt x="268" y="274"/>
                  </a:lnTo>
                  <a:lnTo>
                    <a:pt x="268" y="278"/>
                  </a:lnTo>
                  <a:lnTo>
                    <a:pt x="266" y="280"/>
                  </a:lnTo>
                  <a:lnTo>
                    <a:pt x="266" y="280"/>
                  </a:lnTo>
                  <a:lnTo>
                    <a:pt x="258" y="286"/>
                  </a:lnTo>
                  <a:lnTo>
                    <a:pt x="258" y="286"/>
                  </a:lnTo>
                  <a:lnTo>
                    <a:pt x="256" y="290"/>
                  </a:lnTo>
                  <a:lnTo>
                    <a:pt x="254" y="294"/>
                  </a:lnTo>
                  <a:lnTo>
                    <a:pt x="254" y="294"/>
                  </a:lnTo>
                  <a:lnTo>
                    <a:pt x="248" y="294"/>
                  </a:lnTo>
                  <a:lnTo>
                    <a:pt x="244" y="296"/>
                  </a:lnTo>
                  <a:lnTo>
                    <a:pt x="244" y="296"/>
                  </a:lnTo>
                  <a:lnTo>
                    <a:pt x="242" y="296"/>
                  </a:lnTo>
                  <a:lnTo>
                    <a:pt x="238" y="294"/>
                  </a:lnTo>
                  <a:lnTo>
                    <a:pt x="236" y="294"/>
                  </a:lnTo>
                  <a:lnTo>
                    <a:pt x="232" y="294"/>
                  </a:lnTo>
                  <a:lnTo>
                    <a:pt x="232" y="294"/>
                  </a:lnTo>
                  <a:lnTo>
                    <a:pt x="230" y="296"/>
                  </a:lnTo>
                  <a:lnTo>
                    <a:pt x="230" y="298"/>
                  </a:lnTo>
                  <a:lnTo>
                    <a:pt x="228" y="300"/>
                  </a:lnTo>
                  <a:lnTo>
                    <a:pt x="228" y="302"/>
                  </a:lnTo>
                  <a:lnTo>
                    <a:pt x="228" y="302"/>
                  </a:lnTo>
                  <a:lnTo>
                    <a:pt x="218" y="306"/>
                  </a:lnTo>
                  <a:lnTo>
                    <a:pt x="218" y="306"/>
                  </a:lnTo>
                  <a:lnTo>
                    <a:pt x="210" y="308"/>
                  </a:lnTo>
                  <a:lnTo>
                    <a:pt x="210" y="308"/>
                  </a:lnTo>
                  <a:lnTo>
                    <a:pt x="206" y="312"/>
                  </a:lnTo>
                  <a:lnTo>
                    <a:pt x="204" y="314"/>
                  </a:lnTo>
                  <a:lnTo>
                    <a:pt x="202" y="316"/>
                  </a:lnTo>
                  <a:lnTo>
                    <a:pt x="202" y="316"/>
                  </a:lnTo>
                  <a:lnTo>
                    <a:pt x="194" y="320"/>
                  </a:lnTo>
                  <a:lnTo>
                    <a:pt x="194" y="320"/>
                  </a:lnTo>
                  <a:lnTo>
                    <a:pt x="184" y="320"/>
                  </a:lnTo>
                  <a:lnTo>
                    <a:pt x="184" y="320"/>
                  </a:lnTo>
                  <a:lnTo>
                    <a:pt x="182" y="320"/>
                  </a:lnTo>
                  <a:lnTo>
                    <a:pt x="180" y="318"/>
                  </a:lnTo>
                  <a:lnTo>
                    <a:pt x="176" y="316"/>
                  </a:lnTo>
                  <a:lnTo>
                    <a:pt x="174" y="316"/>
                  </a:lnTo>
                  <a:lnTo>
                    <a:pt x="174" y="316"/>
                  </a:lnTo>
                  <a:lnTo>
                    <a:pt x="172" y="316"/>
                  </a:lnTo>
                  <a:lnTo>
                    <a:pt x="170" y="320"/>
                  </a:lnTo>
                  <a:lnTo>
                    <a:pt x="168" y="324"/>
                  </a:lnTo>
                  <a:lnTo>
                    <a:pt x="166" y="324"/>
                  </a:lnTo>
                  <a:lnTo>
                    <a:pt x="166" y="324"/>
                  </a:lnTo>
                  <a:lnTo>
                    <a:pt x="160" y="324"/>
                  </a:lnTo>
                  <a:lnTo>
                    <a:pt x="156" y="322"/>
                  </a:lnTo>
                  <a:lnTo>
                    <a:pt x="156" y="322"/>
                  </a:lnTo>
                  <a:lnTo>
                    <a:pt x="150" y="324"/>
                  </a:lnTo>
                  <a:lnTo>
                    <a:pt x="146" y="326"/>
                  </a:lnTo>
                  <a:lnTo>
                    <a:pt x="146" y="326"/>
                  </a:lnTo>
                  <a:lnTo>
                    <a:pt x="144" y="324"/>
                  </a:lnTo>
                  <a:lnTo>
                    <a:pt x="142" y="318"/>
                  </a:lnTo>
                  <a:lnTo>
                    <a:pt x="140" y="314"/>
                  </a:lnTo>
                  <a:lnTo>
                    <a:pt x="138" y="312"/>
                  </a:lnTo>
                  <a:lnTo>
                    <a:pt x="138" y="312"/>
                  </a:lnTo>
                  <a:lnTo>
                    <a:pt x="134" y="314"/>
                  </a:lnTo>
                  <a:lnTo>
                    <a:pt x="128" y="314"/>
                  </a:lnTo>
                  <a:lnTo>
                    <a:pt x="128" y="314"/>
                  </a:lnTo>
                  <a:lnTo>
                    <a:pt x="126" y="312"/>
                  </a:lnTo>
                  <a:lnTo>
                    <a:pt x="126" y="310"/>
                  </a:lnTo>
                  <a:lnTo>
                    <a:pt x="124" y="306"/>
                  </a:lnTo>
                  <a:lnTo>
                    <a:pt x="122" y="304"/>
                  </a:lnTo>
                  <a:lnTo>
                    <a:pt x="122" y="304"/>
                  </a:lnTo>
                  <a:lnTo>
                    <a:pt x="114" y="300"/>
                  </a:lnTo>
                  <a:lnTo>
                    <a:pt x="114" y="300"/>
                  </a:lnTo>
                  <a:lnTo>
                    <a:pt x="106" y="298"/>
                  </a:lnTo>
                  <a:lnTo>
                    <a:pt x="106" y="298"/>
                  </a:lnTo>
                  <a:lnTo>
                    <a:pt x="102" y="298"/>
                  </a:lnTo>
                  <a:lnTo>
                    <a:pt x="98" y="304"/>
                  </a:lnTo>
                  <a:lnTo>
                    <a:pt x="94" y="308"/>
                  </a:lnTo>
                  <a:lnTo>
                    <a:pt x="90" y="310"/>
                  </a:lnTo>
                  <a:lnTo>
                    <a:pt x="90" y="310"/>
                  </a:lnTo>
                  <a:lnTo>
                    <a:pt x="88" y="308"/>
                  </a:lnTo>
                  <a:lnTo>
                    <a:pt x="88" y="304"/>
                  </a:lnTo>
                  <a:lnTo>
                    <a:pt x="86" y="300"/>
                  </a:lnTo>
                  <a:lnTo>
                    <a:pt x="86" y="298"/>
                  </a:lnTo>
                  <a:lnTo>
                    <a:pt x="86" y="298"/>
                  </a:lnTo>
                  <a:lnTo>
                    <a:pt x="80" y="298"/>
                  </a:lnTo>
                  <a:lnTo>
                    <a:pt x="76" y="298"/>
                  </a:lnTo>
                  <a:lnTo>
                    <a:pt x="74" y="298"/>
                  </a:lnTo>
                  <a:lnTo>
                    <a:pt x="74" y="298"/>
                  </a:lnTo>
                  <a:lnTo>
                    <a:pt x="74" y="294"/>
                  </a:lnTo>
                  <a:lnTo>
                    <a:pt x="76" y="288"/>
                  </a:lnTo>
                  <a:lnTo>
                    <a:pt x="76" y="282"/>
                  </a:lnTo>
                  <a:lnTo>
                    <a:pt x="76" y="278"/>
                  </a:lnTo>
                  <a:lnTo>
                    <a:pt x="76" y="278"/>
                  </a:lnTo>
                  <a:lnTo>
                    <a:pt x="74" y="280"/>
                  </a:lnTo>
                  <a:lnTo>
                    <a:pt x="68" y="282"/>
                  </a:lnTo>
                  <a:lnTo>
                    <a:pt x="64" y="284"/>
                  </a:lnTo>
                  <a:lnTo>
                    <a:pt x="60" y="284"/>
                  </a:lnTo>
                  <a:lnTo>
                    <a:pt x="60" y="284"/>
                  </a:lnTo>
                  <a:lnTo>
                    <a:pt x="54" y="278"/>
                  </a:lnTo>
                  <a:lnTo>
                    <a:pt x="54" y="278"/>
                  </a:lnTo>
                  <a:lnTo>
                    <a:pt x="54" y="274"/>
                  </a:lnTo>
                  <a:lnTo>
                    <a:pt x="54" y="272"/>
                  </a:lnTo>
                  <a:lnTo>
                    <a:pt x="54" y="268"/>
                  </a:lnTo>
                  <a:lnTo>
                    <a:pt x="54" y="266"/>
                  </a:lnTo>
                  <a:lnTo>
                    <a:pt x="54" y="266"/>
                  </a:lnTo>
                  <a:lnTo>
                    <a:pt x="48" y="258"/>
                  </a:lnTo>
                  <a:lnTo>
                    <a:pt x="48" y="258"/>
                  </a:lnTo>
                  <a:lnTo>
                    <a:pt x="44" y="258"/>
                  </a:lnTo>
                  <a:lnTo>
                    <a:pt x="40" y="258"/>
                  </a:lnTo>
                  <a:lnTo>
                    <a:pt x="36" y="258"/>
                  </a:lnTo>
                  <a:lnTo>
                    <a:pt x="34" y="258"/>
                  </a:lnTo>
                  <a:lnTo>
                    <a:pt x="34" y="258"/>
                  </a:lnTo>
                  <a:lnTo>
                    <a:pt x="32" y="256"/>
                  </a:lnTo>
                  <a:lnTo>
                    <a:pt x="34" y="252"/>
                  </a:lnTo>
                  <a:lnTo>
                    <a:pt x="34" y="248"/>
                  </a:lnTo>
                  <a:lnTo>
                    <a:pt x="34" y="246"/>
                  </a:lnTo>
                  <a:lnTo>
                    <a:pt x="34" y="246"/>
                  </a:lnTo>
                  <a:lnTo>
                    <a:pt x="30" y="244"/>
                  </a:lnTo>
                  <a:lnTo>
                    <a:pt x="26" y="240"/>
                  </a:lnTo>
                  <a:lnTo>
                    <a:pt x="26" y="240"/>
                  </a:lnTo>
                  <a:lnTo>
                    <a:pt x="22" y="232"/>
                  </a:lnTo>
                  <a:lnTo>
                    <a:pt x="22" y="232"/>
                  </a:lnTo>
                  <a:lnTo>
                    <a:pt x="22" y="226"/>
                  </a:lnTo>
                  <a:lnTo>
                    <a:pt x="22" y="222"/>
                  </a:lnTo>
                  <a:lnTo>
                    <a:pt x="22" y="222"/>
                  </a:lnTo>
                  <a:lnTo>
                    <a:pt x="18" y="218"/>
                  </a:lnTo>
                  <a:lnTo>
                    <a:pt x="14" y="216"/>
                  </a:lnTo>
                  <a:lnTo>
                    <a:pt x="14" y="214"/>
                  </a:lnTo>
                  <a:lnTo>
                    <a:pt x="14" y="214"/>
                  </a:lnTo>
                  <a:lnTo>
                    <a:pt x="14" y="210"/>
                  </a:lnTo>
                  <a:lnTo>
                    <a:pt x="14" y="206"/>
                  </a:lnTo>
                  <a:lnTo>
                    <a:pt x="14" y="206"/>
                  </a:lnTo>
                  <a:lnTo>
                    <a:pt x="12" y="204"/>
                  </a:lnTo>
                  <a:lnTo>
                    <a:pt x="8" y="202"/>
                  </a:lnTo>
                  <a:lnTo>
                    <a:pt x="6" y="200"/>
                  </a:lnTo>
                  <a:lnTo>
                    <a:pt x="4" y="198"/>
                  </a:lnTo>
                  <a:lnTo>
                    <a:pt x="4" y="198"/>
                  </a:lnTo>
                  <a:lnTo>
                    <a:pt x="6" y="196"/>
                  </a:lnTo>
                  <a:lnTo>
                    <a:pt x="10" y="192"/>
                  </a:lnTo>
                  <a:lnTo>
                    <a:pt x="16" y="188"/>
                  </a:lnTo>
                  <a:lnTo>
                    <a:pt x="18" y="186"/>
                  </a:lnTo>
                  <a:lnTo>
                    <a:pt x="18" y="186"/>
                  </a:lnTo>
                  <a:lnTo>
                    <a:pt x="16" y="176"/>
                  </a:lnTo>
                  <a:lnTo>
                    <a:pt x="16" y="176"/>
                  </a:lnTo>
                  <a:lnTo>
                    <a:pt x="14" y="174"/>
                  </a:lnTo>
                  <a:lnTo>
                    <a:pt x="10" y="174"/>
                  </a:lnTo>
                  <a:lnTo>
                    <a:pt x="4" y="172"/>
                  </a:lnTo>
                  <a:lnTo>
                    <a:pt x="2" y="170"/>
                  </a:lnTo>
                  <a:lnTo>
                    <a:pt x="2" y="170"/>
                  </a:lnTo>
                  <a:lnTo>
                    <a:pt x="0" y="160"/>
                  </a:lnTo>
                  <a:lnTo>
                    <a:pt x="0" y="160"/>
                  </a:lnTo>
                  <a:lnTo>
                    <a:pt x="2" y="158"/>
                  </a:lnTo>
                  <a:lnTo>
                    <a:pt x="4" y="154"/>
                  </a:lnTo>
                  <a:lnTo>
                    <a:pt x="8" y="152"/>
                  </a:lnTo>
                  <a:lnTo>
                    <a:pt x="8" y="150"/>
                  </a:lnTo>
                  <a:lnTo>
                    <a:pt x="8" y="150"/>
                  </a:lnTo>
                  <a:lnTo>
                    <a:pt x="8" y="142"/>
                  </a:lnTo>
                  <a:lnTo>
                    <a:pt x="8" y="142"/>
                  </a:lnTo>
                  <a:lnTo>
                    <a:pt x="8" y="138"/>
                  </a:lnTo>
                  <a:lnTo>
                    <a:pt x="4" y="136"/>
                  </a:lnTo>
                  <a:lnTo>
                    <a:pt x="2" y="134"/>
                  </a:lnTo>
                  <a:lnTo>
                    <a:pt x="2" y="130"/>
                  </a:lnTo>
                  <a:lnTo>
                    <a:pt x="2" y="130"/>
                  </a:lnTo>
                  <a:lnTo>
                    <a:pt x="4" y="126"/>
                  </a:lnTo>
                  <a:lnTo>
                    <a:pt x="8" y="122"/>
                  </a:lnTo>
                  <a:lnTo>
                    <a:pt x="8" y="122"/>
                  </a:lnTo>
                  <a:lnTo>
                    <a:pt x="10" y="120"/>
                  </a:lnTo>
                  <a:lnTo>
                    <a:pt x="14" y="120"/>
                  </a:lnTo>
                  <a:lnTo>
                    <a:pt x="20" y="118"/>
                  </a:lnTo>
                  <a:lnTo>
                    <a:pt x="22" y="116"/>
                  </a:lnTo>
                  <a:lnTo>
                    <a:pt x="22" y="116"/>
                  </a:lnTo>
                  <a:lnTo>
                    <a:pt x="22" y="112"/>
                  </a:lnTo>
                  <a:lnTo>
                    <a:pt x="20" y="106"/>
                  </a:lnTo>
                  <a:lnTo>
                    <a:pt x="20" y="106"/>
                  </a:lnTo>
                  <a:lnTo>
                    <a:pt x="20" y="102"/>
                  </a:lnTo>
                  <a:lnTo>
                    <a:pt x="20" y="96"/>
                  </a:lnTo>
                  <a:lnTo>
                    <a:pt x="20" y="96"/>
                  </a:lnTo>
                  <a:lnTo>
                    <a:pt x="22" y="96"/>
                  </a:lnTo>
                  <a:lnTo>
                    <a:pt x="24" y="94"/>
                  </a:lnTo>
                  <a:lnTo>
                    <a:pt x="28" y="92"/>
                  </a:lnTo>
                  <a:lnTo>
                    <a:pt x="30" y="92"/>
                  </a:lnTo>
                  <a:lnTo>
                    <a:pt x="30" y="92"/>
                  </a:lnTo>
                  <a:lnTo>
                    <a:pt x="32" y="84"/>
                  </a:lnTo>
                  <a:lnTo>
                    <a:pt x="32" y="84"/>
                  </a:lnTo>
                  <a:lnTo>
                    <a:pt x="34" y="80"/>
                  </a:lnTo>
                  <a:lnTo>
                    <a:pt x="32" y="78"/>
                  </a:lnTo>
                  <a:lnTo>
                    <a:pt x="32" y="74"/>
                  </a:lnTo>
                  <a:lnTo>
                    <a:pt x="32" y="72"/>
                  </a:lnTo>
                  <a:lnTo>
                    <a:pt x="32" y="72"/>
                  </a:lnTo>
                  <a:lnTo>
                    <a:pt x="32" y="66"/>
                  </a:lnTo>
                  <a:lnTo>
                    <a:pt x="32" y="62"/>
                  </a:lnTo>
                  <a:lnTo>
                    <a:pt x="32" y="60"/>
                  </a:lnTo>
                  <a:lnTo>
                    <a:pt x="32" y="60"/>
                  </a:lnTo>
                  <a:lnTo>
                    <a:pt x="34" y="60"/>
                  </a:lnTo>
                  <a:lnTo>
                    <a:pt x="38" y="60"/>
                  </a:lnTo>
                  <a:lnTo>
                    <a:pt x="42" y="60"/>
                  </a:lnTo>
                  <a:lnTo>
                    <a:pt x="46" y="60"/>
                  </a:lnTo>
                  <a:lnTo>
                    <a:pt x="46" y="60"/>
                  </a:lnTo>
                  <a:lnTo>
                    <a:pt x="46" y="54"/>
                  </a:lnTo>
                  <a:lnTo>
                    <a:pt x="48" y="48"/>
                  </a:lnTo>
                  <a:lnTo>
                    <a:pt x="48" y="48"/>
                  </a:lnTo>
                  <a:lnTo>
                    <a:pt x="52" y="46"/>
                  </a:lnTo>
                  <a:lnTo>
                    <a:pt x="56" y="44"/>
                  </a:lnTo>
                  <a:lnTo>
                    <a:pt x="56" y="44"/>
                  </a:lnTo>
                  <a:lnTo>
                    <a:pt x="62" y="36"/>
                  </a:lnTo>
                  <a:lnTo>
                    <a:pt x="62" y="36"/>
                  </a:lnTo>
                  <a:lnTo>
                    <a:pt x="66" y="32"/>
                  </a:lnTo>
                  <a:lnTo>
                    <a:pt x="68" y="30"/>
                  </a:lnTo>
                  <a:lnTo>
                    <a:pt x="68" y="30"/>
                  </a:lnTo>
                  <a:lnTo>
                    <a:pt x="72" y="24"/>
                  </a:lnTo>
                  <a:lnTo>
                    <a:pt x="74" y="20"/>
                  </a:lnTo>
                  <a:lnTo>
                    <a:pt x="74" y="20"/>
                  </a:lnTo>
                  <a:lnTo>
                    <a:pt x="78" y="22"/>
                  </a:lnTo>
                  <a:lnTo>
                    <a:pt x="82" y="26"/>
                  </a:lnTo>
                  <a:lnTo>
                    <a:pt x="88" y="30"/>
                  </a:lnTo>
                  <a:lnTo>
                    <a:pt x="92" y="30"/>
                  </a:lnTo>
                  <a:lnTo>
                    <a:pt x="92" y="30"/>
                  </a:lnTo>
                  <a:lnTo>
                    <a:pt x="98" y="26"/>
                  </a:lnTo>
                  <a:lnTo>
                    <a:pt x="98" y="26"/>
                  </a:lnTo>
                  <a:lnTo>
                    <a:pt x="100" y="22"/>
                  </a:lnTo>
                  <a:lnTo>
                    <a:pt x="100" y="18"/>
                  </a:lnTo>
                  <a:lnTo>
                    <a:pt x="100" y="14"/>
                  </a:lnTo>
                  <a:lnTo>
                    <a:pt x="102" y="12"/>
                  </a:lnTo>
                  <a:lnTo>
                    <a:pt x="102" y="12"/>
                  </a:lnTo>
                  <a:lnTo>
                    <a:pt x="104" y="12"/>
                  </a:lnTo>
                  <a:lnTo>
                    <a:pt x="108" y="14"/>
                  </a:lnTo>
                  <a:lnTo>
                    <a:pt x="110" y="16"/>
                  </a:lnTo>
                  <a:lnTo>
                    <a:pt x="114" y="16"/>
                  </a:lnTo>
                  <a:lnTo>
                    <a:pt x="114" y="16"/>
                  </a:lnTo>
                  <a:lnTo>
                    <a:pt x="114" y="14"/>
                  </a:lnTo>
                  <a:lnTo>
                    <a:pt x="116" y="10"/>
                  </a:lnTo>
                  <a:lnTo>
                    <a:pt x="116" y="6"/>
                  </a:lnTo>
                  <a:lnTo>
                    <a:pt x="118" y="4"/>
                  </a:lnTo>
                  <a:lnTo>
                    <a:pt x="118" y="4"/>
                  </a:lnTo>
                  <a:lnTo>
                    <a:pt x="122" y="4"/>
                  </a:lnTo>
                  <a:lnTo>
                    <a:pt x="124" y="8"/>
                  </a:lnTo>
                  <a:lnTo>
                    <a:pt x="128" y="10"/>
                  </a:lnTo>
                  <a:lnTo>
                    <a:pt x="130" y="10"/>
                  </a:lnTo>
                  <a:lnTo>
                    <a:pt x="130" y="10"/>
                  </a:lnTo>
                  <a:lnTo>
                    <a:pt x="132" y="10"/>
                  </a:lnTo>
                  <a:lnTo>
                    <a:pt x="134" y="6"/>
                  </a:lnTo>
                  <a:lnTo>
                    <a:pt x="136" y="4"/>
                  </a:lnTo>
                  <a:lnTo>
                    <a:pt x="138" y="2"/>
                  </a:lnTo>
                  <a:lnTo>
                    <a:pt x="138" y="2"/>
                  </a:lnTo>
                  <a:lnTo>
                    <a:pt x="142" y="4"/>
                  </a:lnTo>
                  <a:lnTo>
                    <a:pt x="148" y="4"/>
                  </a:lnTo>
                  <a:lnTo>
                    <a:pt x="148" y="4"/>
                  </a:lnTo>
                  <a:lnTo>
                    <a:pt x="152" y="6"/>
                  </a:lnTo>
                  <a:lnTo>
                    <a:pt x="156" y="6"/>
                  </a:lnTo>
                  <a:lnTo>
                    <a:pt x="156" y="6"/>
                  </a:lnTo>
                  <a:lnTo>
                    <a:pt x="158" y="6"/>
                  </a:lnTo>
                  <a:lnTo>
                    <a:pt x="160" y="4"/>
                  </a:lnTo>
                  <a:lnTo>
                    <a:pt x="164" y="2"/>
                  </a:lnTo>
                  <a:lnTo>
                    <a:pt x="166" y="0"/>
                  </a:lnTo>
                  <a:lnTo>
                    <a:pt x="166" y="0"/>
                  </a:lnTo>
                  <a:lnTo>
                    <a:pt x="170" y="2"/>
                  </a:lnTo>
                  <a:lnTo>
                    <a:pt x="174" y="4"/>
                  </a:lnTo>
                  <a:lnTo>
                    <a:pt x="174" y="4"/>
                  </a:lnTo>
                  <a:lnTo>
                    <a:pt x="180" y="2"/>
                  </a:lnTo>
                  <a:lnTo>
                    <a:pt x="184" y="2"/>
                  </a:lnTo>
                  <a:lnTo>
                    <a:pt x="184" y="2"/>
                  </a:lnTo>
                  <a:lnTo>
                    <a:pt x="186" y="4"/>
                  </a:lnTo>
                  <a:lnTo>
                    <a:pt x="188" y="6"/>
                  </a:lnTo>
                  <a:lnTo>
                    <a:pt x="190" y="10"/>
                  </a:lnTo>
                  <a:lnTo>
                    <a:pt x="192" y="12"/>
                  </a:lnTo>
                  <a:lnTo>
                    <a:pt x="192" y="12"/>
                  </a:lnTo>
                  <a:lnTo>
                    <a:pt x="200" y="12"/>
                  </a:lnTo>
                  <a:lnTo>
                    <a:pt x="200" y="12"/>
                  </a:lnTo>
                  <a:lnTo>
                    <a:pt x="202" y="12"/>
                  </a:lnTo>
                  <a:lnTo>
                    <a:pt x="206" y="8"/>
                  </a:lnTo>
                  <a:lnTo>
                    <a:pt x="210" y="6"/>
                  </a:lnTo>
                  <a:lnTo>
                    <a:pt x="212" y="4"/>
                  </a:lnTo>
                  <a:lnTo>
                    <a:pt x="212" y="4"/>
                  </a:lnTo>
                  <a:lnTo>
                    <a:pt x="218" y="4"/>
                  </a:lnTo>
                  <a:lnTo>
                    <a:pt x="222" y="4"/>
                  </a:lnTo>
                  <a:lnTo>
                    <a:pt x="222" y="4"/>
                  </a:lnTo>
                  <a:lnTo>
                    <a:pt x="224" y="6"/>
                  </a:lnTo>
                  <a:lnTo>
                    <a:pt x="224" y="12"/>
                  </a:lnTo>
                  <a:lnTo>
                    <a:pt x="224" y="18"/>
                  </a:lnTo>
                  <a:lnTo>
                    <a:pt x="224" y="22"/>
                  </a:lnTo>
                  <a:lnTo>
                    <a:pt x="224" y="22"/>
                  </a:lnTo>
                  <a:lnTo>
                    <a:pt x="230" y="22"/>
                  </a:lnTo>
                  <a:lnTo>
                    <a:pt x="234" y="22"/>
                  </a:lnTo>
                  <a:lnTo>
                    <a:pt x="234" y="22"/>
                  </a:lnTo>
                  <a:lnTo>
                    <a:pt x="238" y="24"/>
                  </a:lnTo>
                  <a:lnTo>
                    <a:pt x="242" y="28"/>
                  </a:lnTo>
                  <a:lnTo>
                    <a:pt x="242" y="28"/>
                  </a:lnTo>
                  <a:lnTo>
                    <a:pt x="244" y="28"/>
                  </a:lnTo>
                  <a:lnTo>
                    <a:pt x="250" y="24"/>
                  </a:lnTo>
                  <a:lnTo>
                    <a:pt x="254" y="22"/>
                  </a:lnTo>
                  <a:lnTo>
                    <a:pt x="256" y="20"/>
                  </a:lnTo>
                  <a:lnTo>
                    <a:pt x="256" y="20"/>
                  </a:lnTo>
                  <a:lnTo>
                    <a:pt x="264" y="26"/>
                  </a:lnTo>
                  <a:lnTo>
                    <a:pt x="264" y="26"/>
                  </a:lnTo>
                  <a:lnTo>
                    <a:pt x="266" y="28"/>
                  </a:lnTo>
                  <a:lnTo>
                    <a:pt x="266" y="32"/>
                  </a:lnTo>
                  <a:lnTo>
                    <a:pt x="266" y="36"/>
                  </a:lnTo>
                  <a:lnTo>
                    <a:pt x="268" y="38"/>
                  </a:lnTo>
                  <a:lnTo>
                    <a:pt x="268" y="38"/>
                  </a:lnTo>
                  <a:lnTo>
                    <a:pt x="268" y="40"/>
                  </a:lnTo>
                  <a:lnTo>
                    <a:pt x="268" y="44"/>
                  </a:lnTo>
                  <a:lnTo>
                    <a:pt x="266" y="48"/>
                  </a:lnTo>
                  <a:lnTo>
                    <a:pt x="268" y="52"/>
                  </a:lnTo>
                  <a:lnTo>
                    <a:pt x="268" y="52"/>
                  </a:lnTo>
                  <a:lnTo>
                    <a:pt x="274" y="56"/>
                  </a:lnTo>
                  <a:lnTo>
                    <a:pt x="274" y="56"/>
                  </a:lnTo>
                  <a:lnTo>
                    <a:pt x="280" y="64"/>
                  </a:lnTo>
                  <a:lnTo>
                    <a:pt x="280" y="64"/>
                  </a:lnTo>
                  <a:lnTo>
                    <a:pt x="282" y="64"/>
                  </a:lnTo>
                  <a:lnTo>
                    <a:pt x="288" y="62"/>
                  </a:lnTo>
                  <a:lnTo>
                    <a:pt x="294" y="60"/>
                  </a:lnTo>
                  <a:lnTo>
                    <a:pt x="298" y="62"/>
                  </a:lnTo>
                  <a:lnTo>
                    <a:pt x="298" y="62"/>
                  </a:lnTo>
                  <a:lnTo>
                    <a:pt x="298" y="64"/>
                  </a:lnTo>
                  <a:lnTo>
                    <a:pt x="298" y="66"/>
                  </a:lnTo>
                  <a:lnTo>
                    <a:pt x="298" y="70"/>
                  </a:lnTo>
                  <a:lnTo>
                    <a:pt x="298" y="72"/>
                  </a:lnTo>
                  <a:lnTo>
                    <a:pt x="298" y="72"/>
                  </a:lnTo>
                  <a:lnTo>
                    <a:pt x="302" y="76"/>
                  </a:lnTo>
                  <a:lnTo>
                    <a:pt x="306" y="78"/>
                  </a:lnTo>
                  <a:lnTo>
                    <a:pt x="306" y="78"/>
                  </a:lnTo>
                  <a:lnTo>
                    <a:pt x="306" y="82"/>
                  </a:lnTo>
                  <a:lnTo>
                    <a:pt x="304" y="86"/>
                  </a:lnTo>
                  <a:lnTo>
                    <a:pt x="300" y="88"/>
                  </a:lnTo>
                  <a:lnTo>
                    <a:pt x="300" y="92"/>
                  </a:lnTo>
                  <a:lnTo>
                    <a:pt x="300" y="92"/>
                  </a:lnTo>
                  <a:lnTo>
                    <a:pt x="304" y="92"/>
                  </a:lnTo>
                  <a:lnTo>
                    <a:pt x="308" y="92"/>
                  </a:lnTo>
                  <a:lnTo>
                    <a:pt x="314" y="94"/>
                  </a:lnTo>
                  <a:lnTo>
                    <a:pt x="316" y="94"/>
                  </a:lnTo>
                  <a:lnTo>
                    <a:pt x="316" y="94"/>
                  </a:lnTo>
                  <a:lnTo>
                    <a:pt x="316" y="98"/>
                  </a:lnTo>
                  <a:lnTo>
                    <a:pt x="312" y="102"/>
                  </a:lnTo>
                  <a:lnTo>
                    <a:pt x="308" y="106"/>
                  </a:lnTo>
                  <a:lnTo>
                    <a:pt x="306" y="108"/>
                  </a:lnTo>
                  <a:lnTo>
                    <a:pt x="306" y="108"/>
                  </a:lnTo>
                  <a:lnTo>
                    <a:pt x="310" y="116"/>
                  </a:lnTo>
                  <a:lnTo>
                    <a:pt x="310" y="116"/>
                  </a:lnTo>
                  <a:lnTo>
                    <a:pt x="312" y="118"/>
                  </a:lnTo>
                  <a:lnTo>
                    <a:pt x="318" y="118"/>
                  </a:lnTo>
                  <a:lnTo>
                    <a:pt x="324" y="120"/>
                  </a:lnTo>
                  <a:lnTo>
                    <a:pt x="326" y="122"/>
                  </a:lnTo>
                  <a:lnTo>
                    <a:pt x="326" y="122"/>
                  </a:lnTo>
                  <a:lnTo>
                    <a:pt x="326" y="124"/>
                  </a:lnTo>
                  <a:lnTo>
                    <a:pt x="322" y="126"/>
                  </a:lnTo>
                  <a:lnTo>
                    <a:pt x="320" y="130"/>
                  </a:lnTo>
                  <a:lnTo>
                    <a:pt x="318" y="132"/>
                  </a:lnTo>
                  <a:lnTo>
                    <a:pt x="318" y="132"/>
                  </a:lnTo>
                  <a:lnTo>
                    <a:pt x="322" y="136"/>
                  </a:lnTo>
                  <a:lnTo>
                    <a:pt x="326" y="140"/>
                  </a:lnTo>
                  <a:lnTo>
                    <a:pt x="326" y="140"/>
                  </a:lnTo>
                  <a:lnTo>
                    <a:pt x="324" y="144"/>
                  </a:lnTo>
                  <a:lnTo>
                    <a:pt x="322" y="146"/>
                  </a:lnTo>
                  <a:lnTo>
                    <a:pt x="320" y="148"/>
                  </a:lnTo>
                  <a:lnTo>
                    <a:pt x="318" y="150"/>
                  </a:lnTo>
                  <a:lnTo>
                    <a:pt x="318" y="150"/>
                  </a:lnTo>
                  <a:lnTo>
                    <a:pt x="316" y="160"/>
                  </a:lnTo>
                  <a:lnTo>
                    <a:pt x="316" y="16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ja-JP" altLang="en-US" b="1" dirty="0" smtClean="0">
                  <a:solidFill>
                    <a:schemeClr val="bg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</a:rPr>
                <a:t>第</a:t>
              </a:r>
              <a:r>
                <a:rPr lang="en-US" altLang="ja-JP" b="1" dirty="0" smtClean="0">
                  <a:solidFill>
                    <a:schemeClr val="bg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</a:rPr>
                <a:t>3</a:t>
              </a:r>
              <a:r>
                <a:rPr lang="ja-JP" altLang="en-US" b="1" dirty="0" smtClean="0">
                  <a:solidFill>
                    <a:schemeClr val="bg1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</a:rPr>
                <a:t>部</a:t>
              </a:r>
              <a:endParaRPr lang="ja-JP" altLang="en-US" b="1" dirty="0">
                <a:solidFill>
                  <a:schemeClr val="bg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endParaRPr>
            </a:p>
          </p:txBody>
        </p:sp>
      </p:grpSp>
      <p:sp>
        <p:nvSpPr>
          <p:cNvPr id="160" name="テキスト ボックス 159"/>
          <p:cNvSpPr txBox="1"/>
          <p:nvPr/>
        </p:nvSpPr>
        <p:spPr>
          <a:xfrm>
            <a:off x="1169023" y="453085"/>
            <a:ext cx="4528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pc="-150" dirty="0" smtClean="0">
                <a:solidFill>
                  <a:srgbClr val="FF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～異分野連携から地域</a:t>
            </a:r>
            <a:r>
              <a:rPr lang="ja-JP" altLang="en-US" spc="-150" dirty="0">
                <a:solidFill>
                  <a:srgbClr val="FF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活性</a:t>
            </a:r>
            <a:r>
              <a:rPr lang="ja-JP" altLang="en-US" spc="-150" dirty="0" smtClean="0">
                <a:solidFill>
                  <a:srgbClr val="FF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へ～</a:t>
            </a:r>
            <a:endParaRPr kumimoji="1" lang="ja-JP" altLang="en-US" spc="-150" dirty="0">
              <a:solidFill>
                <a:srgbClr val="FF0000"/>
              </a:solidFill>
              <a:effectLst/>
              <a:latin typeface="HGｺﾞｼｯｸM" panose="020B0609000000000000" pitchFamily="49" charset="-128"/>
              <a:ea typeface="HGｺﾞｼｯｸM" panose="020B0609000000000000" pitchFamily="49" charset="-128"/>
              <a:cs typeface="メイリオ" panose="020B0604030504040204" pitchFamily="50" charset="-128"/>
            </a:endParaRPr>
          </a:p>
        </p:txBody>
      </p:sp>
      <p:sp>
        <p:nvSpPr>
          <p:cNvPr id="161" name="テキスト ボックス 160"/>
          <p:cNvSpPr txBox="1"/>
          <p:nvPr/>
        </p:nvSpPr>
        <p:spPr>
          <a:xfrm>
            <a:off x="1703211" y="187853"/>
            <a:ext cx="4637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dirty="0" smtClean="0">
                <a:solidFill>
                  <a:schemeClr val="bg1"/>
                </a:solidFill>
                <a:effectLst/>
                <a:latin typeface="HGｺﾞｼｯｸM" panose="020B0609000000000000" pitchFamily="49" charset="-128"/>
                <a:ea typeface="HGｺﾞｼｯｸM" panose="020B0609000000000000" pitchFamily="49" charset="-128"/>
                <a:cs typeface="メイリオ" panose="020B0604030504040204" pitchFamily="50" charset="-128"/>
              </a:rPr>
              <a:t>第３回　大分大学医工連携セミナー</a:t>
            </a:r>
            <a:endParaRPr kumimoji="1" lang="ja-JP" altLang="en-US" dirty="0">
              <a:solidFill>
                <a:schemeClr val="bg1"/>
              </a:solidFill>
              <a:effectLst/>
              <a:latin typeface="HGｺﾞｼｯｸM" panose="020B0609000000000000" pitchFamily="49" charset="-128"/>
              <a:ea typeface="HGｺﾞｼｯｸM" panose="020B0609000000000000" pitchFamily="49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89214" y="1837924"/>
            <a:ext cx="2539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13:00-15:10</a:t>
            </a:r>
          </a:p>
          <a:p>
            <a:r>
              <a:rPr kumimoji="1" lang="ja-JP" altLang="en-US" sz="14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大分大学の取り組み　１</a:t>
            </a:r>
            <a:endParaRPr kumimoji="1" lang="ja-JP" altLang="en-US" sz="14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35417" y="3204742"/>
            <a:ext cx="2615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 工学部機械･エネルギーシステム工学科</a:t>
            </a:r>
            <a:endParaRPr kumimoji="1" lang="en-US" altLang="ja-JP" sz="10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0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　</a:t>
            </a:r>
            <a:r>
              <a:rPr lang="ja-JP" altLang="en-US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　後　藤　雄　治</a:t>
            </a:r>
            <a:endParaRPr kumimoji="1" lang="ja-JP" altLang="en-US" sz="12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342156" y="4889362"/>
            <a:ext cx="2962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15:25-16:25</a:t>
            </a:r>
            <a:endParaRPr lang="en-US" altLang="ja-JP" sz="14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400" b="1" dirty="0" smtClean="0"/>
              <a:t>大分地域　関連企業の取り組み</a:t>
            </a:r>
            <a:endParaRPr lang="ja-JP" altLang="en-US" sz="1400" b="1" dirty="0"/>
          </a:p>
        </p:txBody>
      </p:sp>
      <p:sp>
        <p:nvSpPr>
          <p:cNvPr id="16" name="正方形/長方形 15"/>
          <p:cNvSpPr/>
          <p:nvPr/>
        </p:nvSpPr>
        <p:spPr>
          <a:xfrm>
            <a:off x="4817543" y="5341749"/>
            <a:ext cx="2532123" cy="1315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15:55-16:25</a:t>
            </a:r>
            <a:r>
              <a:rPr lang="ja-JP" altLang="en-US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endParaRPr lang="en-US" altLang="ja-JP" sz="12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>
              <a:lnSpc>
                <a:spcPts val="900"/>
              </a:lnSpc>
            </a:pPr>
            <a:endParaRPr lang="en-US" altLang="ja-JP" sz="9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「大分発、リハビリ機器</a:t>
            </a:r>
            <a:r>
              <a:rPr lang="en-US" altLang="ja-JP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“</a:t>
            </a:r>
            <a:r>
              <a:rPr lang="ja-JP" altLang="en-US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電気刺激</a:t>
            </a:r>
            <a:r>
              <a:rPr lang="en-US" altLang="ja-JP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DRIVE</a:t>
            </a:r>
            <a:r>
              <a:rPr lang="ja-JP" altLang="en-US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の開発」</a:t>
            </a:r>
            <a:endParaRPr lang="en-US" altLang="ja-JP" sz="12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endParaRPr lang="en-US" altLang="ja-JP" sz="12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株式会社　デンケン</a:t>
            </a:r>
            <a:endParaRPr lang="en-US" altLang="ja-JP" sz="12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2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技術統括室室長　首　藤　孝　司</a:t>
            </a:r>
            <a:endParaRPr lang="ja-JP" altLang="en-US" sz="12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pic>
        <p:nvPicPr>
          <p:cNvPr id="8" name="図プレースホルダー 7"/>
          <p:cNvPicPr>
            <a:picLocks noGrp="1" noChangeAspect="1"/>
          </p:cNvPicPr>
          <p:nvPr>
            <p:ph type="pic" sz="quarter" idx="9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0" b="4180"/>
          <a:stretch>
            <a:fillRect/>
          </a:stretch>
        </p:blipFill>
        <p:spPr>
          <a:xfrm>
            <a:off x="251822" y="3671870"/>
            <a:ext cx="1046023" cy="1069012"/>
          </a:xfrm>
        </p:spPr>
      </p:pic>
      <p:sp>
        <p:nvSpPr>
          <p:cNvPr id="126" name="テキスト プレースホルダー 244"/>
          <p:cNvSpPr>
            <a:spLocks noGrp="1"/>
          </p:cNvSpPr>
          <p:nvPr>
            <p:ph type="body" sz="quarter" idx="93"/>
          </p:nvPr>
        </p:nvSpPr>
        <p:spPr>
          <a:xfrm>
            <a:off x="4817661" y="7306991"/>
            <a:ext cx="2575172" cy="1108834"/>
          </a:xfrm>
        </p:spPr>
        <p:txBody>
          <a:bodyPr/>
          <a:lstStyle/>
          <a:p>
            <a:r>
              <a:rPr lang="en-US" altLang="ja-JP" sz="1200" dirty="0" smtClean="0"/>
              <a:t>117:20-18:00</a:t>
            </a:r>
          </a:p>
          <a:p>
            <a:r>
              <a:rPr lang="ja-JP" altLang="en-US" sz="1100" dirty="0" smtClean="0"/>
              <a:t>「地域における防災減災教育･活動の実践とリスクコミュニティの構築」</a:t>
            </a:r>
            <a:endParaRPr lang="en-US" altLang="ja-JP" sz="1100" dirty="0" smtClean="0"/>
          </a:p>
          <a:p>
            <a:pPr>
              <a:lnSpc>
                <a:spcPts val="0"/>
              </a:lnSpc>
            </a:pPr>
            <a:endParaRPr lang="en-US" altLang="ja-JP" sz="900" dirty="0" smtClean="0"/>
          </a:p>
          <a:p>
            <a:pPr>
              <a:lnSpc>
                <a:spcPts val="500"/>
              </a:lnSpc>
            </a:pPr>
            <a:r>
              <a:rPr lang="ja-JP" altLang="en-US" sz="1200" dirty="0" smtClean="0"/>
              <a:t>　工学部福祉環境工学科</a:t>
            </a:r>
            <a:endParaRPr lang="en-US" altLang="ja-JP" sz="1200" dirty="0" smtClean="0"/>
          </a:p>
          <a:p>
            <a:pPr>
              <a:lnSpc>
                <a:spcPts val="0"/>
              </a:lnSpc>
            </a:pPr>
            <a:endParaRPr lang="en-US" altLang="ja-JP" sz="1200" dirty="0" smtClean="0"/>
          </a:p>
          <a:p>
            <a:pPr>
              <a:lnSpc>
                <a:spcPts val="500"/>
              </a:lnSpc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　　　　　　小　林　祐　司</a:t>
            </a:r>
            <a:endParaRPr lang="ja-JP" altLang="en-US" sz="12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69024" y="1267268"/>
            <a:ext cx="613733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   </a:t>
            </a:r>
            <a:r>
              <a:rPr kumimoji="1" lang="ja-JP" altLang="en-US" sz="1600" b="1" dirty="0" smtClean="0"/>
              <a:t>日時　平成</a:t>
            </a:r>
            <a:r>
              <a:rPr kumimoji="1" lang="en-US" altLang="ja-JP" sz="1600" b="1" dirty="0" smtClean="0"/>
              <a:t>28</a:t>
            </a:r>
            <a:r>
              <a:rPr kumimoji="1" lang="ja-JP" altLang="en-US" sz="1600" b="1" dirty="0" smtClean="0"/>
              <a:t>年１月</a:t>
            </a:r>
            <a:r>
              <a:rPr kumimoji="1" lang="en-US" altLang="ja-JP" sz="1600" b="1" dirty="0" smtClean="0"/>
              <a:t>28</a:t>
            </a:r>
            <a:r>
              <a:rPr kumimoji="1" lang="ja-JP" altLang="en-US" sz="1600" b="1" dirty="0" smtClean="0"/>
              <a:t>日（木）　</a:t>
            </a:r>
            <a:r>
              <a:rPr kumimoji="1" lang="en-US" altLang="ja-JP" sz="1600" b="1" dirty="0" smtClean="0"/>
              <a:t>13:00</a:t>
            </a:r>
            <a:r>
              <a:rPr kumimoji="1" lang="ja-JP" altLang="en-US" sz="1600" b="1" dirty="0" smtClean="0"/>
              <a:t>～</a:t>
            </a:r>
            <a:r>
              <a:rPr kumimoji="1" lang="en-US" altLang="ja-JP" sz="1600" b="1" dirty="0" smtClean="0"/>
              <a:t>18:30</a:t>
            </a:r>
          </a:p>
          <a:p>
            <a:r>
              <a:rPr lang="ja-JP" altLang="en-US" sz="1600" b="1" dirty="0" smtClean="0"/>
              <a:t>   場所　全労災ソレイユ３Ｆ「牡丹」</a:t>
            </a:r>
            <a:r>
              <a:rPr lang="ja-JP" altLang="en-US" sz="1600" dirty="0" smtClean="0"/>
              <a:t>（大分市中央町</a:t>
            </a:r>
            <a:r>
              <a:rPr lang="en-US" altLang="ja-JP" sz="1600" dirty="0" smtClean="0"/>
              <a:t>4</a:t>
            </a:r>
            <a:r>
              <a:rPr lang="ja-JP" altLang="en-US" sz="1600" dirty="0" smtClean="0"/>
              <a:t>丁目</a:t>
            </a:r>
            <a:r>
              <a:rPr lang="en-US" altLang="ja-JP" sz="1600" dirty="0" smtClean="0"/>
              <a:t>2</a:t>
            </a:r>
            <a:r>
              <a:rPr lang="ja-JP" altLang="en-US" sz="1600" dirty="0" smtClean="0"/>
              <a:t>番</a:t>
            </a:r>
            <a:r>
              <a:rPr lang="en-US" altLang="ja-JP" sz="1600" dirty="0" smtClean="0"/>
              <a:t>5</a:t>
            </a:r>
            <a:r>
              <a:rPr lang="ja-JP" altLang="en-US" sz="1600" dirty="0" smtClean="0"/>
              <a:t>） </a:t>
            </a:r>
            <a:r>
              <a:rPr lang="en-US" altLang="ja-JP" sz="1600" dirty="0" smtClean="0"/>
              <a:t> </a:t>
            </a:r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23961" y="10183637"/>
            <a:ext cx="3882394" cy="276999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全労災ソレイユへのアクセス　</a:t>
            </a:r>
            <a:r>
              <a:rPr lang="en-US" altLang="ja-JP" sz="1200" dirty="0" smtClean="0"/>
              <a:t>http</a:t>
            </a:r>
            <a:r>
              <a:rPr lang="en-US" altLang="ja-JP" sz="1200" dirty="0"/>
              <a:t>://www.soleil.jp/access/</a:t>
            </a:r>
            <a:endParaRPr kumimoji="1" lang="ja-JP" altLang="en-US" sz="1200" dirty="0"/>
          </a:p>
        </p:txBody>
      </p:sp>
      <p:sp>
        <p:nvSpPr>
          <p:cNvPr id="11" name="テキスト ボックス 10"/>
          <p:cNvSpPr txBox="1"/>
          <p:nvPr/>
        </p:nvSpPr>
        <p:spPr>
          <a:xfrm rot="19782738">
            <a:off x="6377963" y="1193573"/>
            <a:ext cx="997579" cy="338554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参加無料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294" y="2370494"/>
            <a:ext cx="1021824" cy="1265116"/>
          </a:xfrm>
          <a:prstGeom prst="rect">
            <a:avLst/>
          </a:prstGeom>
        </p:spPr>
      </p:pic>
      <p:pic>
        <p:nvPicPr>
          <p:cNvPr id="231" name="図 2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25512" y="4042927"/>
            <a:ext cx="1020892" cy="666416"/>
          </a:xfrm>
          <a:prstGeom prst="rect">
            <a:avLst/>
          </a:prstGeom>
        </p:spPr>
      </p:pic>
      <p:pic>
        <p:nvPicPr>
          <p:cNvPr id="234" name="図 2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5512" y="8794896"/>
            <a:ext cx="1020892" cy="772298"/>
          </a:xfrm>
          <a:prstGeom prst="rect">
            <a:avLst/>
          </a:prstGeom>
        </p:spPr>
      </p:pic>
      <p:cxnSp>
        <p:nvCxnSpPr>
          <p:cNvPr id="251" name="直線コネクタ 250"/>
          <p:cNvCxnSpPr/>
          <p:nvPr/>
        </p:nvCxnSpPr>
        <p:spPr>
          <a:xfrm>
            <a:off x="257294" y="2323144"/>
            <a:ext cx="3487031" cy="8108"/>
          </a:xfrm>
          <a:prstGeom prst="line">
            <a:avLst/>
          </a:prstGeom>
          <a:ln w="63500" cap="rnd" cmpd="sng">
            <a:solidFill>
              <a:schemeClr val="accent6">
                <a:lumMod val="40000"/>
                <a:lumOff val="60000"/>
                <a:alpha val="8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>
            <a:off x="257294" y="5337230"/>
            <a:ext cx="3552732" cy="67452"/>
          </a:xfrm>
          <a:prstGeom prst="line">
            <a:avLst/>
          </a:prstGeom>
          <a:ln w="63500" cap="rnd" cmpd="sng">
            <a:solidFill>
              <a:schemeClr val="accent6">
                <a:lumMod val="40000"/>
                <a:lumOff val="60000"/>
                <a:alpha val="8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3" name="図 25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120" y="2426525"/>
            <a:ext cx="891128" cy="1205305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120" y="7257694"/>
            <a:ext cx="1045835" cy="1217329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767" y="8583251"/>
            <a:ext cx="1017446" cy="1122698"/>
          </a:xfrm>
          <a:prstGeom prst="rect">
            <a:avLst/>
          </a:prstGeom>
        </p:spPr>
      </p:pic>
      <p:cxnSp>
        <p:nvCxnSpPr>
          <p:cNvPr id="69" name="直線コネクタ 68"/>
          <p:cNvCxnSpPr/>
          <p:nvPr/>
        </p:nvCxnSpPr>
        <p:spPr>
          <a:xfrm>
            <a:off x="230715" y="7204225"/>
            <a:ext cx="3572550" cy="5437"/>
          </a:xfrm>
          <a:prstGeom prst="line">
            <a:avLst/>
          </a:prstGeom>
          <a:ln w="63500" cap="rnd" cmpd="sng">
            <a:solidFill>
              <a:schemeClr val="accent6">
                <a:lumMod val="40000"/>
                <a:lumOff val="60000"/>
                <a:alpha val="8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図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856" y="5474603"/>
            <a:ext cx="1006006" cy="1146795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22" y="5442338"/>
            <a:ext cx="1027296" cy="1258090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94" y="7247794"/>
            <a:ext cx="1033929" cy="1227229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979648" y="10076534"/>
            <a:ext cx="24443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共催　 計測自動制御学会九州支部</a:t>
            </a:r>
            <a:endParaRPr kumimoji="1" lang="en-US" altLang="ja-JP" sz="11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1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後援　 大分大学産学交流振興会</a:t>
            </a:r>
            <a:endParaRPr kumimoji="1" lang="ja-JP" altLang="en-US" sz="11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694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1681</TotalTime>
  <Words>176</Words>
  <Application>Microsoft Office PowerPoint</Application>
  <PresentationFormat>ユーザー設定</PresentationFormat>
  <Paragraphs>60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医工学</cp:lastModifiedBy>
  <cp:revision>121</cp:revision>
  <cp:lastPrinted>2016-01-22T00:20:25Z</cp:lastPrinted>
  <dcterms:created xsi:type="dcterms:W3CDTF">2015-03-09T04:28:51Z</dcterms:created>
  <dcterms:modified xsi:type="dcterms:W3CDTF">2016-01-22T00:44:41Z</dcterms:modified>
</cp:coreProperties>
</file>