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90" y="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78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1B141-FCFD-4DA1-B2FE-E039AF4F8BA0}" type="datetimeFigureOut">
              <a:rPr kumimoji="1" lang="ja-JP" altLang="en-US" smtClean="0"/>
              <a:t>2017/11/7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AD3F3-DB4E-4BAF-8E52-31B0F8E88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321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42D5F-994D-473C-A432-179B9FBE81CC}" type="datetimeFigureOut">
              <a:rPr kumimoji="1" lang="ja-JP" altLang="en-US" smtClean="0"/>
              <a:t>2017/11/7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84E3D-8332-4B9B-894F-86C6FE849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6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84E3D-8332-4B9B-894F-86C6FE849A7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15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592267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altLang="ja-JP"/>
              <a:t>2017/12/14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43808" y="6592267"/>
            <a:ext cx="3456384" cy="365125"/>
          </a:xfrm>
        </p:spPr>
        <p:txBody>
          <a:bodyPr/>
          <a:lstStyle/>
          <a:p>
            <a:r>
              <a:rPr lang="ja-JP" altLang="en-US" dirty="0"/>
              <a:t>平成２９年度第２回大分大学ニーズ探索交流会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592267"/>
            <a:ext cx="2133600" cy="365125"/>
          </a:xfrm>
        </p:spPr>
        <p:txBody>
          <a:bodyPr/>
          <a:lstStyle/>
          <a:p>
            <a:fld id="{57135625-60D0-492A-829C-0357841FB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0" y="620688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0" y="6597352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57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altLang="ja-JP"/>
              <a:t>2017/12/14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平成２９年度第２回大分大学ニーズ探索交流会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5625-60D0-492A-829C-0357841FB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68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2017/12/14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平成２９年度第２回大分大学ニーズ探索交流会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5625-60D0-492A-829C-0357841FB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82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2017/12/14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平成２９年度第２回大分大学ニーズ探索交流会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5625-60D0-492A-829C-0357841FB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65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2017/12/14</a:t>
            </a:r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平成２９年度第２回大分大学ニーズ探索交流会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5625-60D0-492A-829C-0357841FB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25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2017/12/14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平成２９年度第２回大分大学ニーズ探索交流会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5625-60D0-492A-829C-0357841FB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5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2017/12/14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/>
              <a:t>平成２９年度第２回大分大学ニーズ探索交流会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5625-60D0-492A-829C-0357841FB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9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2017/12/14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843808" y="6453336"/>
            <a:ext cx="3456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dirty="0"/>
              <a:t>平成２９年度第２回大分大学ニーズ探索交流会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35625-60D0-492A-829C-0357841FB0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55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35696" y="0"/>
            <a:ext cx="5472608" cy="620688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株式会社○○○○（企業名）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4248472" cy="4320480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ja-JP" altLang="en-US" sz="1800" dirty="0"/>
              <a:t>企業概要</a:t>
            </a:r>
            <a:endParaRPr kumimoji="1" lang="ja-JP" altLang="en-US" sz="18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716016" y="2132855"/>
            <a:ext cx="4248472" cy="432048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/>
              <a:t>開発機器等紹介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79512" y="764703"/>
            <a:ext cx="8784976" cy="12032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800" dirty="0"/>
              <a:t>【</a:t>
            </a:r>
            <a:r>
              <a:rPr lang="ja-JP" altLang="en-US" sz="1800" dirty="0"/>
              <a:t>アピールポイント</a:t>
            </a:r>
            <a:r>
              <a:rPr lang="en-US" altLang="ja-JP" sz="1800" dirty="0"/>
              <a:t>】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chemeClr val="bg1">
                    <a:lumMod val="50000"/>
                  </a:schemeClr>
                </a:solidFill>
              </a:rPr>
              <a:t>ＰＲポイント①</a:t>
            </a:r>
            <a:endParaRPr lang="en-US" altLang="ja-JP" sz="18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chemeClr val="bg1">
                    <a:lumMod val="50000"/>
                  </a:schemeClr>
                </a:solidFill>
              </a:rPr>
              <a:t>ＰＲポイント②</a:t>
            </a:r>
            <a:endParaRPr lang="en-US" altLang="ja-JP" sz="18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1800" dirty="0">
                <a:solidFill>
                  <a:schemeClr val="bg1">
                    <a:lumMod val="50000"/>
                  </a:schemeClr>
                </a:solidFill>
              </a:rPr>
              <a:t>ＰＲポイント③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95536" y="4884258"/>
            <a:ext cx="1656184" cy="14401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写真・図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483768" y="4884258"/>
            <a:ext cx="1656184" cy="14401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写真・図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7164288" y="2902821"/>
            <a:ext cx="1656184" cy="14401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写真・図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7164288" y="4884258"/>
            <a:ext cx="1656184" cy="14401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写真・図</a:t>
            </a:r>
          </a:p>
        </p:txBody>
      </p:sp>
      <p:sp>
        <p:nvSpPr>
          <p:cNvPr id="15" name="日付プレースホルダー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2017/12/14</a:t>
            </a:r>
            <a:endParaRPr lang="ja-JP" altLang="en-US" dirty="0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平成２９年度第２回大分大学ニーズ探索交流会</a:t>
            </a:r>
            <a:endParaRPr lang="ja-JP" altLang="en-US" dirty="0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5625-60D0-492A-829C-0357841FB02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44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8784976" cy="1872208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kumimoji="1" lang="ja-JP" altLang="en-US" sz="1800" dirty="0"/>
              <a:t>ＰＲポイント①：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00B05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タイトル 1"/>
          <p:cNvSpPr>
            <a:spLocks noGrp="1"/>
          </p:cNvSpPr>
          <p:nvPr>
            <p:ph type="ctrTitle"/>
          </p:nvPr>
        </p:nvSpPr>
        <p:spPr>
          <a:xfrm>
            <a:off x="1835696" y="0"/>
            <a:ext cx="5472608" cy="620688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株式会社○○○○（企業名）</a:t>
            </a: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179512" y="2636912"/>
            <a:ext cx="8784976" cy="187220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/>
              <a:t>ＰＲポイント②：</a:t>
            </a:r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179512" y="4581128"/>
            <a:ext cx="8784976" cy="187220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/>
              <a:t>ＰＲポイント③：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7020272" y="836712"/>
            <a:ext cx="1656184" cy="14401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写真・図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7020272" y="2852936"/>
            <a:ext cx="1656184" cy="14401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写真・図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020272" y="4797152"/>
            <a:ext cx="1656184" cy="14401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写真・図</a:t>
            </a:r>
          </a:p>
        </p:txBody>
      </p:sp>
      <p:sp>
        <p:nvSpPr>
          <p:cNvPr id="18" name="日付プレースホルダー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2017/12/14</a:t>
            </a:r>
            <a:endParaRPr lang="ja-JP" altLang="en-US" dirty="0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平成２９年度第２回大分大学ニーズ探索交流会</a:t>
            </a:r>
            <a:endParaRPr lang="ja-JP" altLang="en-US" dirty="0"/>
          </a:p>
        </p:txBody>
      </p:sp>
      <p:sp>
        <p:nvSpPr>
          <p:cNvPr id="20" name="スライド番号プレースホルダー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5625-60D0-492A-829C-0357841FB02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914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90</Words>
  <Application>Microsoft Office PowerPoint</Application>
  <PresentationFormat>画面に合わせる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株式会社○○○○（企業名）</vt:lpstr>
      <vt:lpstr>株式会社○○○○（企業名）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oitapref</dc:creator>
  <cp:lastModifiedBy>ikogaku</cp:lastModifiedBy>
  <cp:revision>6</cp:revision>
  <dcterms:created xsi:type="dcterms:W3CDTF">2017-11-02T03:59:08Z</dcterms:created>
  <dcterms:modified xsi:type="dcterms:W3CDTF">2017-11-07T02:34:38Z</dcterms:modified>
</cp:coreProperties>
</file>